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25" r:id="rId2"/>
    <p:sldId id="549" r:id="rId3"/>
    <p:sldId id="578" r:id="rId4"/>
    <p:sldId id="566" r:id="rId5"/>
    <p:sldId id="567" r:id="rId6"/>
    <p:sldId id="569" r:id="rId7"/>
    <p:sldId id="575" r:id="rId8"/>
    <p:sldId id="568" r:id="rId9"/>
    <p:sldId id="574" r:id="rId10"/>
    <p:sldId id="570" r:id="rId11"/>
    <p:sldId id="571" r:id="rId12"/>
    <p:sldId id="576" r:id="rId13"/>
    <p:sldId id="577" r:id="rId14"/>
    <p:sldId id="572" r:id="rId15"/>
    <p:sldId id="573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36E"/>
    <a:srgbClr val="4D7FC0"/>
    <a:srgbClr val="2C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B23E9-F53A-3741-9C79-7977105191A4}" v="1012" dt="2025-04-01T15:04:43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24"/>
    <p:restoredTop sz="96301"/>
  </p:normalViewPr>
  <p:slideViewPr>
    <p:cSldViewPr snapToGrid="0">
      <p:cViewPr varScale="1">
        <p:scale>
          <a:sx n="112" d="100"/>
          <a:sy n="112" d="100"/>
        </p:scale>
        <p:origin x="728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9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  <pc:spChg chg="mod">
          <ac:chgData name="Fabián Sanhueza" userId="c749adf2e4d41ece" providerId="LiveId" clId="{93B75DDB-51EC-6444-A5B8-E303FA85D4AB}" dt="2025-02-28T10:37:07.725" v="1791" actId="1076"/>
          <ac:spMkLst>
            <pc:docMk/>
            <pc:sldMk cId="3543832455" sldId="320"/>
            <ac:spMk id="2" creationId="{80F9374C-7513-4E86-05A0-8C1C04A17FC1}"/>
          </ac:spMkLst>
        </pc:spChg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42CC083C-164D-F64B-96C3-E4F098C7234F}" dt="2025-03-06T13:52:07.755" v="437" actId="14100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42CC083C-164D-F64B-96C3-E4F098C7234F}" dt="2025-03-06T13:52:51.154" v="512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  <pc:spChg chg="mod">
          <ac:chgData name="Fabián Sanhueza" userId="c749adf2e4d41ece" providerId="LiveId" clId="{42CC083C-164D-F64B-96C3-E4F098C7234F}" dt="2025-03-06T13:55:54.261" v="583" actId="14100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42CC083C-164D-F64B-96C3-E4F098C7234F}" dt="2025-03-06T13:56:05.472" v="605" actId="20577"/>
          <ac:spMkLst>
            <pc:docMk/>
            <pc:sldMk cId="3543832455" sldId="320"/>
            <ac:spMk id="3" creationId="{50B3108B-F3E4-E6BC-C90B-BB496E523C78}"/>
          </ac:spMkLst>
        </pc:spChg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  <pc:spChg chg="mod">
          <ac:chgData name="Fabián Sanhueza" userId="c749adf2e4d41ece" providerId="LiveId" clId="{83F8905B-1C3C-E446-B538-B6BE231BE16D}" dt="2025-02-28T16:02:17.959" v="286" actId="20577"/>
          <ac:spMkLst>
            <pc:docMk/>
            <pc:sldMk cId="1573336234" sldId="331"/>
            <ac:spMk id="2" creationId="{153FE6E7-9423-0198-296A-1615F16ADA94}"/>
          </ac:spMkLst>
        </pc:spChg>
        <pc:spChg chg="add mod">
          <ac:chgData name="Fabián Sanhueza" userId="c749adf2e4d41ece" providerId="LiveId" clId="{83F8905B-1C3C-E446-B538-B6BE231BE16D}" dt="2025-02-28T16:02:37.536" v="293" actId="1076"/>
          <ac:spMkLst>
            <pc:docMk/>
            <pc:sldMk cId="1573336234" sldId="331"/>
            <ac:spMk id="9" creationId="{250FCC5F-2B47-A0E3-6872-AC1D86EC9A0C}"/>
          </ac:spMkLst>
        </pc:spChg>
        <pc:picChg chg="add mod">
          <ac:chgData name="Fabián Sanhueza" userId="c749adf2e4d41ece" providerId="LiveId" clId="{83F8905B-1C3C-E446-B538-B6BE231BE16D}" dt="2025-02-28T16:02:37.536" v="293" actId="1076"/>
          <ac:picMkLst>
            <pc:docMk/>
            <pc:sldMk cId="1573336234" sldId="331"/>
            <ac:picMk id="3" creationId="{D10B4ED0-65B1-8486-5F23-8A41A11469AD}"/>
          </ac:picMkLst>
        </pc:picChg>
      </pc:sldChg>
    </pc:docChg>
  </pc:docChgLst>
  <pc:docChgLst>
    <pc:chgData name="Fabián Sanhueza" userId="c749adf2e4d41ece" providerId="LiveId" clId="{8E2B23E9-F53A-3741-9C79-7977105191A4}"/>
    <pc:docChg chg="undo custSel addSld delSld modSld sldOrd">
      <pc:chgData name="Fabián Sanhueza" userId="c749adf2e4d41ece" providerId="LiveId" clId="{8E2B23E9-F53A-3741-9C79-7977105191A4}" dt="2025-04-01T15:05:05.508" v="1952" actId="18131"/>
      <pc:docMkLst>
        <pc:docMk/>
      </pc:docMkLst>
      <pc:sldChg chg="modSp">
        <pc:chgData name="Fabián Sanhueza" userId="c749adf2e4d41ece" providerId="LiveId" clId="{8E2B23E9-F53A-3741-9C79-7977105191A4}" dt="2025-03-25T17:08:59.802" v="1637" actId="20577"/>
        <pc:sldMkLst>
          <pc:docMk/>
          <pc:sldMk cId="2860363997" sldId="311"/>
        </pc:sldMkLst>
        <pc:spChg chg="mod">
          <ac:chgData name="Fabián Sanhueza" userId="c749adf2e4d41ece" providerId="LiveId" clId="{8E2B23E9-F53A-3741-9C79-7977105191A4}" dt="2025-03-25T17:08:17.195" v="149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E2B23E9-F53A-3741-9C79-7977105191A4}" dt="2025-03-25T17:08:32.309" v="1555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E2B23E9-F53A-3741-9C79-7977105191A4}" dt="2025-03-24T20:29:51.004" v="206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8E2B23E9-F53A-3741-9C79-7977105191A4}" dt="2025-03-25T17:08:46.936" v="1586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8E2B23E9-F53A-3741-9C79-7977105191A4}" dt="2025-03-25T17:08:59.802" v="1637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 ord">
        <pc:chgData name="Fabián Sanhueza" userId="c749adf2e4d41ece" providerId="LiveId" clId="{8E2B23E9-F53A-3741-9C79-7977105191A4}" dt="2025-04-01T15:01:24.201" v="1776" actId="20577"/>
        <pc:sldMkLst>
          <pc:docMk/>
          <pc:sldMk cId="3297025274" sldId="315"/>
        </pc:sldMkLst>
        <pc:spChg chg="mod">
          <ac:chgData name="Fabián Sanhueza" userId="c749adf2e4d41ece" providerId="LiveId" clId="{8E2B23E9-F53A-3741-9C79-7977105191A4}" dt="2025-03-24T20:49:30.649" v="120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E2B23E9-F53A-3741-9C79-7977105191A4}" dt="2025-04-01T15:01:24.201" v="1776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8E2B23E9-F53A-3741-9C79-7977105191A4}" dt="2025-03-25T17:06:50.653" v="1419" actId="20577"/>
        <pc:sldMkLst>
          <pc:docMk/>
          <pc:sldMk cId="3543832455" sldId="320"/>
        </pc:sldMkLst>
        <pc:spChg chg="mod">
          <ac:chgData name="Fabián Sanhueza" userId="c749adf2e4d41ece" providerId="LiveId" clId="{8E2B23E9-F53A-3741-9C79-7977105191A4}" dt="2025-03-25T17:06:50.653" v="1419" actId="20577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8E2B23E9-F53A-3741-9C79-7977105191A4}" dt="2025-03-25T17:02:17.070" v="1301"/>
          <ac:spMkLst>
            <pc:docMk/>
            <pc:sldMk cId="3543832455" sldId="320"/>
            <ac:spMk id="3" creationId="{50B3108B-F3E4-E6BC-C90B-BB496E523C78}"/>
          </ac:spMkLst>
        </pc:spChg>
        <pc:picChg chg="add mod">
          <ac:chgData name="Fabián Sanhueza" userId="c749adf2e4d41ece" providerId="LiveId" clId="{8E2B23E9-F53A-3741-9C79-7977105191A4}" dt="2025-03-25T17:02:35.146" v="1306" actId="1076"/>
          <ac:picMkLst>
            <pc:docMk/>
            <pc:sldMk cId="3543832455" sldId="320"/>
            <ac:picMk id="9" creationId="{941DD4B0-5FA7-84EB-D390-827AD33DD139}"/>
          </ac:picMkLst>
        </pc:picChg>
      </pc:sldChg>
      <pc:sldChg chg="del">
        <pc:chgData name="Fabián Sanhueza" userId="c749adf2e4d41ece" providerId="LiveId" clId="{8E2B23E9-F53A-3741-9C79-7977105191A4}" dt="2025-03-24T20:31:12.189" v="372" actId="2696"/>
        <pc:sldMkLst>
          <pc:docMk/>
          <pc:sldMk cId="2499710325" sldId="327"/>
        </pc:sldMkLst>
      </pc:sldChg>
      <pc:sldChg chg="del">
        <pc:chgData name="Fabián Sanhueza" userId="c749adf2e4d41ece" providerId="LiveId" clId="{8E2B23E9-F53A-3741-9C79-7977105191A4}" dt="2025-03-24T20:35:35.271" v="577" actId="2696"/>
        <pc:sldMkLst>
          <pc:docMk/>
          <pc:sldMk cId="900369832" sldId="334"/>
        </pc:sldMkLst>
      </pc:sldChg>
      <pc:sldChg chg="del">
        <pc:chgData name="Fabián Sanhueza" userId="c749adf2e4d41ece" providerId="LiveId" clId="{8E2B23E9-F53A-3741-9C79-7977105191A4}" dt="2025-03-24T20:35:35.379" v="587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E2B23E9-F53A-3741-9C79-7977105191A4}" dt="2025-03-24T20:35:35.270" v="57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E2B23E9-F53A-3741-9C79-7977105191A4}" dt="2025-03-24T20:35:35.371" v="586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E2B23E9-F53A-3741-9C79-7977105191A4}" dt="2025-03-24T20:35:35.338" v="58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E2B23E9-F53A-3741-9C79-7977105191A4}" dt="2025-03-24T20:35:35.297" v="581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E2B23E9-F53A-3741-9C79-7977105191A4}" dt="2025-03-24T20:35:35.357" v="584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E2B23E9-F53A-3741-9C79-7977105191A4}" dt="2025-03-24T20:35:35.274" v="580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E2B23E9-F53A-3741-9C79-7977105191A4}" dt="2025-03-24T20:35:35.273" v="579" actId="2696"/>
        <pc:sldMkLst>
          <pc:docMk/>
          <pc:sldMk cId="177833779" sldId="352"/>
        </pc:sldMkLst>
      </pc:sldChg>
      <pc:sldChg chg="del">
        <pc:chgData name="Fabián Sanhueza" userId="c749adf2e4d41ece" providerId="LiveId" clId="{8E2B23E9-F53A-3741-9C79-7977105191A4}" dt="2025-03-24T20:35:35.339" v="583" actId="2696"/>
        <pc:sldMkLst>
          <pc:docMk/>
          <pc:sldMk cId="3152126791" sldId="353"/>
        </pc:sldMkLst>
      </pc:sldChg>
      <pc:sldChg chg="del">
        <pc:chgData name="Fabián Sanhueza" userId="c749adf2e4d41ece" providerId="LiveId" clId="{8E2B23E9-F53A-3741-9C79-7977105191A4}" dt="2025-03-24T20:35:35.272" v="578" actId="2696"/>
        <pc:sldMkLst>
          <pc:docMk/>
          <pc:sldMk cId="3339328596" sldId="354"/>
        </pc:sldMkLst>
      </pc:sldChg>
      <pc:sldChg chg="addSp delSp modSp mod modAnim">
        <pc:chgData name="Fabián Sanhueza" userId="c749adf2e4d41ece" providerId="LiveId" clId="{8E2B23E9-F53A-3741-9C79-7977105191A4}" dt="2025-03-24T20:43:22.716" v="961"/>
        <pc:sldMkLst>
          <pc:docMk/>
          <pc:sldMk cId="1189040031" sldId="355"/>
        </pc:sldMkLst>
        <pc:spChg chg="mod">
          <ac:chgData name="Fabián Sanhueza" userId="c749adf2e4d41ece" providerId="LiveId" clId="{8E2B23E9-F53A-3741-9C79-7977105191A4}" dt="2025-03-24T20:35:48.222" v="634" actId="20577"/>
          <ac:spMkLst>
            <pc:docMk/>
            <pc:sldMk cId="1189040031" sldId="355"/>
            <ac:spMk id="2" creationId="{D66EA137-AE6F-8379-6B6B-9936360975B5}"/>
          </ac:spMkLst>
        </pc:spChg>
        <pc:spChg chg="mod">
          <ac:chgData name="Fabián Sanhueza" userId="c749adf2e4d41ece" providerId="LiveId" clId="{8E2B23E9-F53A-3741-9C79-7977105191A4}" dt="2025-03-24T20:41:48.839" v="887" actId="20577"/>
          <ac:spMkLst>
            <pc:docMk/>
            <pc:sldMk cId="1189040031" sldId="355"/>
            <ac:spMk id="3" creationId="{BDBBC0EC-1527-DE78-1BAD-1D6F8D84D53E}"/>
          </ac:spMkLst>
        </pc:spChg>
        <pc:spChg chg="add mod">
          <ac:chgData name="Fabián Sanhueza" userId="c749adf2e4d41ece" providerId="LiveId" clId="{8E2B23E9-F53A-3741-9C79-7977105191A4}" dt="2025-03-24T20:42:18.160" v="923" actId="20577"/>
          <ac:spMkLst>
            <pc:docMk/>
            <pc:sldMk cId="1189040031" sldId="355"/>
            <ac:spMk id="9" creationId="{49FF7DE2-E099-B881-118A-7B6E679BA3F1}"/>
          </ac:spMkLst>
        </pc:spChg>
        <pc:spChg chg="add mod">
          <ac:chgData name="Fabián Sanhueza" userId="c749adf2e4d41ece" providerId="LiveId" clId="{8E2B23E9-F53A-3741-9C79-7977105191A4}" dt="2025-03-24T20:43:05.274" v="952" actId="1076"/>
          <ac:spMkLst>
            <pc:docMk/>
            <pc:sldMk cId="1189040031" sldId="355"/>
            <ac:spMk id="12" creationId="{DA9A6EF1-937D-AF58-3878-2F9089A3CD0D}"/>
          </ac:spMkLst>
        </pc:spChg>
        <pc:spChg chg="add mod">
          <ac:chgData name="Fabián Sanhueza" userId="c749adf2e4d41ece" providerId="LiveId" clId="{8E2B23E9-F53A-3741-9C79-7977105191A4}" dt="2025-03-24T20:43:09.338" v="954" actId="14100"/>
          <ac:spMkLst>
            <pc:docMk/>
            <pc:sldMk cId="1189040031" sldId="355"/>
            <ac:spMk id="13" creationId="{4C4051B5-DD61-4D96-3EA1-241C86DCE94E}"/>
          </ac:spMkLst>
        </pc:spChg>
      </pc:sldChg>
      <pc:sldChg chg="del">
        <pc:chgData name="Fabián Sanhueza" userId="c749adf2e4d41ece" providerId="LiveId" clId="{8E2B23E9-F53A-3741-9C79-7977105191A4}" dt="2025-03-24T20:29:12.374" v="38" actId="2696"/>
        <pc:sldMkLst>
          <pc:docMk/>
          <pc:sldMk cId="3774422309" sldId="356"/>
        </pc:sldMkLst>
      </pc:sldChg>
      <pc:sldChg chg="addSp delSp modSp add mod ord modAnim">
        <pc:chgData name="Fabián Sanhueza" userId="c749adf2e4d41ece" providerId="LiveId" clId="{8E2B23E9-F53A-3741-9C79-7977105191A4}" dt="2025-04-01T15:02:33.212" v="1830" actId="478"/>
        <pc:sldMkLst>
          <pc:docMk/>
          <pc:sldMk cId="4116860170" sldId="356"/>
        </pc:sldMkLst>
        <pc:spChg chg="add mod">
          <ac:chgData name="Fabián Sanhueza" userId="c749adf2e4d41ece" providerId="LiveId" clId="{8E2B23E9-F53A-3741-9C79-7977105191A4}" dt="2025-03-24T20:41:23.461" v="838" actId="113"/>
          <ac:spMkLst>
            <pc:docMk/>
            <pc:sldMk cId="4116860170" sldId="356"/>
            <ac:spMk id="10" creationId="{5EDB88F5-0F33-9C50-A547-F4FE44344E55}"/>
          </ac:spMkLst>
        </pc:spChg>
        <pc:spChg chg="mod">
          <ac:chgData name="Fabián Sanhueza" userId="c749adf2e4d41ece" providerId="LiveId" clId="{8E2B23E9-F53A-3741-9C79-7977105191A4}" dt="2025-03-24T20:41:29.978" v="839" actId="1076"/>
          <ac:spMkLst>
            <pc:docMk/>
            <pc:sldMk cId="4116860170" sldId="356"/>
            <ac:spMk id="12" creationId="{5B540BA0-1E3E-B786-C5F1-51F1A143464C}"/>
          </ac:spMkLst>
        </pc:spChg>
        <pc:picChg chg="add del mod">
          <ac:chgData name="Fabián Sanhueza" userId="c749adf2e4d41ece" providerId="LiveId" clId="{8E2B23E9-F53A-3741-9C79-7977105191A4}" dt="2025-04-01T15:02:33.212" v="1830" actId="478"/>
          <ac:picMkLst>
            <pc:docMk/>
            <pc:sldMk cId="4116860170" sldId="356"/>
            <ac:picMk id="11" creationId="{C6FE98A7-D5F2-3A14-6584-55C7F161FB98}"/>
          </ac:picMkLst>
        </pc:picChg>
      </pc:sldChg>
      <pc:sldChg chg="addSp delSp modSp add mod addAnim delAnim modAnim">
        <pc:chgData name="Fabián Sanhueza" userId="c749adf2e4d41ece" providerId="LiveId" clId="{8E2B23E9-F53A-3741-9C79-7977105191A4}" dt="2025-03-24T20:45:12.097" v="993"/>
        <pc:sldMkLst>
          <pc:docMk/>
          <pc:sldMk cId="2526503404" sldId="357"/>
        </pc:sldMkLst>
        <pc:spChg chg="mod">
          <ac:chgData name="Fabián Sanhueza" userId="c749adf2e4d41ece" providerId="LiveId" clId="{8E2B23E9-F53A-3741-9C79-7977105191A4}" dt="2025-03-24T20:43:42.358" v="968" actId="20577"/>
          <ac:spMkLst>
            <pc:docMk/>
            <pc:sldMk cId="2526503404" sldId="357"/>
            <ac:spMk id="3" creationId="{31F4C54D-DD37-E5A1-401F-ADE3A172F098}"/>
          </ac:spMkLst>
        </pc:spChg>
        <pc:spChg chg="mod">
          <ac:chgData name="Fabián Sanhueza" userId="c749adf2e4d41ece" providerId="LiveId" clId="{8E2B23E9-F53A-3741-9C79-7977105191A4}" dt="2025-03-24T20:44:58.056" v="988" actId="20577"/>
          <ac:spMkLst>
            <pc:docMk/>
            <pc:sldMk cId="2526503404" sldId="357"/>
            <ac:spMk id="13" creationId="{A0E0E829-BE78-DF43-16E6-C4836B512C1A}"/>
          </ac:spMkLst>
        </pc:spChg>
        <pc:picChg chg="add mod modCrop">
          <ac:chgData name="Fabián Sanhueza" userId="c749adf2e4d41ece" providerId="LiveId" clId="{8E2B23E9-F53A-3741-9C79-7977105191A4}" dt="2025-03-24T20:44:20.336" v="976" actId="732"/>
          <ac:picMkLst>
            <pc:docMk/>
            <pc:sldMk cId="2526503404" sldId="357"/>
            <ac:picMk id="10" creationId="{83465F4E-4DE2-98AD-A2EF-402A7949FF4A}"/>
          </ac:picMkLst>
        </pc:picChg>
        <pc:picChg chg="add mod modCrop">
          <ac:chgData name="Fabián Sanhueza" userId="c749adf2e4d41ece" providerId="LiveId" clId="{8E2B23E9-F53A-3741-9C79-7977105191A4}" dt="2025-03-24T20:44:46.679" v="984" actId="1076"/>
          <ac:picMkLst>
            <pc:docMk/>
            <pc:sldMk cId="2526503404" sldId="357"/>
            <ac:picMk id="11" creationId="{D2A7346E-5D17-8721-745C-50BE2B5027E8}"/>
          </ac:picMkLst>
        </pc:picChg>
      </pc:sldChg>
      <pc:sldChg chg="del">
        <pc:chgData name="Fabián Sanhueza" userId="c749adf2e4d41ece" providerId="LiveId" clId="{8E2B23E9-F53A-3741-9C79-7977105191A4}" dt="2025-03-24T20:35:35.358" v="585" actId="2696"/>
        <pc:sldMkLst>
          <pc:docMk/>
          <pc:sldMk cId="2973569740" sldId="357"/>
        </pc:sldMkLst>
      </pc:sldChg>
      <pc:sldChg chg="addSp delSp modSp add mod ord delAnim">
        <pc:chgData name="Fabián Sanhueza" userId="c749adf2e4d41ece" providerId="LiveId" clId="{8E2B23E9-F53A-3741-9C79-7977105191A4}" dt="2025-04-01T15:04:42.380" v="1944" actId="20578"/>
        <pc:sldMkLst>
          <pc:docMk/>
          <pc:sldMk cId="1470718354" sldId="358"/>
        </pc:sldMkLst>
        <pc:picChg chg="add mod">
          <ac:chgData name="Fabián Sanhueza" userId="c749adf2e4d41ece" providerId="LiveId" clId="{8E2B23E9-F53A-3741-9C79-7977105191A4}" dt="2025-03-24T20:45:49.631" v="1001" actId="1076"/>
          <ac:picMkLst>
            <pc:docMk/>
            <pc:sldMk cId="1470718354" sldId="358"/>
            <ac:picMk id="9" creationId="{03A3C39E-7372-37BD-074F-9CFFCBAC8834}"/>
          </ac:picMkLst>
        </pc:picChg>
      </pc:sldChg>
      <pc:sldChg chg="addSp delSp modSp add del mod modAnim">
        <pc:chgData name="Fabián Sanhueza" userId="c749adf2e4d41ece" providerId="LiveId" clId="{8E2B23E9-F53A-3741-9C79-7977105191A4}" dt="2025-04-01T15:00:20.443" v="1760" actId="2696"/>
        <pc:sldMkLst>
          <pc:docMk/>
          <pc:sldMk cId="3770691498" sldId="359"/>
        </pc:sldMkLst>
      </pc:sldChg>
      <pc:sldChg chg="addSp delSp modSp add mod delAnim">
        <pc:chgData name="Fabián Sanhueza" userId="c749adf2e4d41ece" providerId="LiveId" clId="{8E2B23E9-F53A-3741-9C79-7977105191A4}" dt="2025-03-24T20:53:03.469" v="1252" actId="14100"/>
        <pc:sldMkLst>
          <pc:docMk/>
          <pc:sldMk cId="2720494302" sldId="360"/>
        </pc:sldMkLst>
        <pc:spChg chg="mod">
          <ac:chgData name="Fabián Sanhueza" userId="c749adf2e4d41ece" providerId="LiveId" clId="{8E2B23E9-F53A-3741-9C79-7977105191A4}" dt="2025-03-24T20:52:02.671" v="1212"/>
          <ac:spMkLst>
            <pc:docMk/>
            <pc:sldMk cId="2720494302" sldId="360"/>
            <ac:spMk id="3" creationId="{417BDBF7-09D2-344C-1257-FDBEBB85D2E5}"/>
          </ac:spMkLst>
        </pc:spChg>
        <pc:spChg chg="add mod">
          <ac:chgData name="Fabián Sanhueza" userId="c749adf2e4d41ece" providerId="LiveId" clId="{8E2B23E9-F53A-3741-9C79-7977105191A4}" dt="2025-03-24T20:52:38.562" v="1231" actId="1036"/>
          <ac:spMkLst>
            <pc:docMk/>
            <pc:sldMk cId="2720494302" sldId="360"/>
            <ac:spMk id="13" creationId="{D0D7EF58-73BF-9DA7-1DAA-0CBBED18AE74}"/>
          </ac:spMkLst>
        </pc:spChg>
        <pc:spChg chg="add mod">
          <ac:chgData name="Fabián Sanhueza" userId="c749adf2e4d41ece" providerId="LiveId" clId="{8E2B23E9-F53A-3741-9C79-7977105191A4}" dt="2025-03-24T20:52:36.311" v="1229" actId="1036"/>
          <ac:spMkLst>
            <pc:docMk/>
            <pc:sldMk cId="2720494302" sldId="360"/>
            <ac:spMk id="14" creationId="{0C349338-645B-578C-FACF-BBB7B431A8BA}"/>
          </ac:spMkLst>
        </pc:spChg>
        <pc:spChg chg="add mod">
          <ac:chgData name="Fabián Sanhueza" userId="c749adf2e4d41ece" providerId="LiveId" clId="{8E2B23E9-F53A-3741-9C79-7977105191A4}" dt="2025-03-24T20:52:56.022" v="1247" actId="14100"/>
          <ac:spMkLst>
            <pc:docMk/>
            <pc:sldMk cId="2720494302" sldId="360"/>
            <ac:spMk id="15" creationId="{A4125B16-ECE0-9463-D07D-E6EC5F811661}"/>
          </ac:spMkLst>
        </pc:spChg>
        <pc:spChg chg="add mod">
          <ac:chgData name="Fabián Sanhueza" userId="c749adf2e4d41ece" providerId="LiveId" clId="{8E2B23E9-F53A-3741-9C79-7977105191A4}" dt="2025-03-24T20:53:03.469" v="1252" actId="14100"/>
          <ac:spMkLst>
            <pc:docMk/>
            <pc:sldMk cId="2720494302" sldId="360"/>
            <ac:spMk id="16" creationId="{B4D8E934-DB5A-CC07-3DFB-B62E14C36DB9}"/>
          </ac:spMkLst>
        </pc:spChg>
        <pc:picChg chg="add mod modCrop">
          <ac:chgData name="Fabián Sanhueza" userId="c749adf2e4d41ece" providerId="LiveId" clId="{8E2B23E9-F53A-3741-9C79-7977105191A4}" dt="2025-03-24T20:52:15.193" v="1216" actId="1076"/>
          <ac:picMkLst>
            <pc:docMk/>
            <pc:sldMk cId="2720494302" sldId="360"/>
            <ac:picMk id="11" creationId="{C71C47F9-8C18-A2F8-FF2B-6F553A12EEF7}"/>
          </ac:picMkLst>
        </pc:picChg>
      </pc:sldChg>
      <pc:sldChg chg="addSp delSp modSp add mod modAnim">
        <pc:chgData name="Fabián Sanhueza" userId="c749adf2e4d41ece" providerId="LiveId" clId="{8E2B23E9-F53A-3741-9C79-7977105191A4}" dt="2025-03-24T20:54:03.689" v="1269"/>
        <pc:sldMkLst>
          <pc:docMk/>
          <pc:sldMk cId="1500795610" sldId="361"/>
        </pc:sldMkLst>
        <pc:spChg chg="add mod">
          <ac:chgData name="Fabián Sanhueza" userId="c749adf2e4d41ece" providerId="LiveId" clId="{8E2B23E9-F53A-3741-9C79-7977105191A4}" dt="2025-03-24T20:53:49.298" v="1262" actId="14100"/>
          <ac:spMkLst>
            <pc:docMk/>
            <pc:sldMk cId="1500795610" sldId="361"/>
            <ac:spMk id="10" creationId="{C5676D90-084E-FEF2-DF16-CBB31807839E}"/>
          </ac:spMkLst>
        </pc:spChg>
        <pc:spChg chg="add mod">
          <ac:chgData name="Fabián Sanhueza" userId="c749adf2e4d41ece" providerId="LiveId" clId="{8E2B23E9-F53A-3741-9C79-7977105191A4}" dt="2025-03-24T20:53:56.604" v="1265" actId="1076"/>
          <ac:spMkLst>
            <pc:docMk/>
            <pc:sldMk cId="1500795610" sldId="361"/>
            <ac:spMk id="17" creationId="{DC463815-408D-413A-ED1D-1AA7BB4E7B75}"/>
          </ac:spMkLst>
        </pc:spChg>
        <pc:picChg chg="add mod">
          <ac:chgData name="Fabián Sanhueza" userId="c749adf2e4d41ece" providerId="LiveId" clId="{8E2B23E9-F53A-3741-9C79-7977105191A4}" dt="2025-03-24T20:53:34.701" v="1258" actId="1076"/>
          <ac:picMkLst>
            <pc:docMk/>
            <pc:sldMk cId="1500795610" sldId="361"/>
            <ac:picMk id="9" creationId="{EAEC7718-FA4A-62DE-AC14-A7498FA84709}"/>
          </ac:picMkLst>
        </pc:picChg>
      </pc:sldChg>
      <pc:sldChg chg="modSp add del mod">
        <pc:chgData name="Fabián Sanhueza" userId="c749adf2e4d41ece" providerId="LiveId" clId="{8E2B23E9-F53A-3741-9C79-7977105191A4}" dt="2025-03-25T17:18:58.961" v="1673" actId="2696"/>
        <pc:sldMkLst>
          <pc:docMk/>
          <pc:sldMk cId="1271396125" sldId="362"/>
        </pc:sldMkLst>
      </pc:sldChg>
      <pc:sldChg chg="add">
        <pc:chgData name="Fabián Sanhueza" userId="c749adf2e4d41ece" providerId="LiveId" clId="{8E2B23E9-F53A-3741-9C79-7977105191A4}" dt="2025-03-25T16:59:50.588" v="1270"/>
        <pc:sldMkLst>
          <pc:docMk/>
          <pc:sldMk cId="1435407819" sldId="363"/>
        </pc:sldMkLst>
      </pc:sldChg>
      <pc:sldChg chg="addSp delSp modSp add mod">
        <pc:chgData name="Fabián Sanhueza" userId="c749adf2e4d41ece" providerId="LiveId" clId="{8E2B23E9-F53A-3741-9C79-7977105191A4}" dt="2025-04-01T15:02:03.410" v="1778"/>
        <pc:sldMkLst>
          <pc:docMk/>
          <pc:sldMk cId="801317584" sldId="364"/>
        </pc:sldMkLst>
        <pc:grpChg chg="del">
          <ac:chgData name="Fabián Sanhueza" userId="c749adf2e4d41ece" providerId="LiveId" clId="{8E2B23E9-F53A-3741-9C79-7977105191A4}" dt="2025-04-01T15:00:13.662" v="1759" actId="478"/>
          <ac:grpSpMkLst>
            <pc:docMk/>
            <pc:sldMk cId="801317584" sldId="364"/>
            <ac:grpSpMk id="2" creationId="{4918A1BC-C92A-8757-5153-CAA5C0051C11}"/>
          </ac:grpSpMkLst>
        </pc:grpChg>
        <pc:picChg chg="add mod">
          <ac:chgData name="Fabián Sanhueza" userId="c749adf2e4d41ece" providerId="LiveId" clId="{8E2B23E9-F53A-3741-9C79-7977105191A4}" dt="2025-04-01T15:02:03.410" v="1778"/>
          <ac:picMkLst>
            <pc:docMk/>
            <pc:sldMk cId="801317584" sldId="364"/>
            <ac:picMk id="15" creationId="{9D91B64A-EB86-71F0-97B2-804FAE1FD7E6}"/>
          </ac:picMkLst>
        </pc:picChg>
      </pc:sldChg>
      <pc:sldChg chg="add del ord">
        <pc:chgData name="Fabián Sanhueza" userId="c749adf2e4d41ece" providerId="LiveId" clId="{8E2B23E9-F53A-3741-9C79-7977105191A4}" dt="2025-04-01T15:00:10.258" v="1758" actId="2696"/>
        <pc:sldMkLst>
          <pc:docMk/>
          <pc:sldMk cId="3478978859" sldId="365"/>
        </pc:sldMkLst>
      </pc:sldChg>
      <pc:sldChg chg="addSp delSp modSp add mod modAnim">
        <pc:chgData name="Fabián Sanhueza" userId="c749adf2e4d41ece" providerId="LiveId" clId="{8E2B23E9-F53A-3741-9C79-7977105191A4}" dt="2025-03-25T17:06:53.888" v="1421" actId="20577"/>
        <pc:sldMkLst>
          <pc:docMk/>
          <pc:sldMk cId="1960805083" sldId="366"/>
        </pc:sldMkLst>
        <pc:spChg chg="mod">
          <ac:chgData name="Fabián Sanhueza" userId="c749adf2e4d41ece" providerId="LiveId" clId="{8E2B23E9-F53A-3741-9C79-7977105191A4}" dt="2025-03-25T17:06:53.888" v="1421" actId="20577"/>
          <ac:spMkLst>
            <pc:docMk/>
            <pc:sldMk cId="1960805083" sldId="366"/>
            <ac:spMk id="2" creationId="{6DB9B124-36EB-4139-2427-F47653871B70}"/>
          </ac:spMkLst>
        </pc:spChg>
        <pc:spChg chg="mod">
          <ac:chgData name="Fabián Sanhueza" userId="c749adf2e4d41ece" providerId="LiveId" clId="{8E2B23E9-F53A-3741-9C79-7977105191A4}" dt="2025-03-25T17:02:59.837" v="1309"/>
          <ac:spMkLst>
            <pc:docMk/>
            <pc:sldMk cId="1960805083" sldId="366"/>
            <ac:spMk id="3" creationId="{2E10310F-F92B-27CE-AB7E-3E2AEB1F65D7}"/>
          </ac:spMkLst>
        </pc:spChg>
        <pc:picChg chg="add mod modCrop">
          <ac:chgData name="Fabián Sanhueza" userId="c749adf2e4d41ece" providerId="LiveId" clId="{8E2B23E9-F53A-3741-9C79-7977105191A4}" dt="2025-03-25T17:03:16.348" v="1313" actId="732"/>
          <ac:picMkLst>
            <pc:docMk/>
            <pc:sldMk cId="1960805083" sldId="366"/>
            <ac:picMk id="10" creationId="{E200FEC3-FD2D-E00E-715F-8D042FBEFA71}"/>
          </ac:picMkLst>
        </pc:picChg>
        <pc:picChg chg="add mod modCrop">
          <ac:chgData name="Fabián Sanhueza" userId="c749adf2e4d41ece" providerId="LiveId" clId="{8E2B23E9-F53A-3741-9C79-7977105191A4}" dt="2025-03-25T17:03:57.117" v="1324" actId="1076"/>
          <ac:picMkLst>
            <pc:docMk/>
            <pc:sldMk cId="1960805083" sldId="366"/>
            <ac:picMk id="11" creationId="{FD4D847A-D0D1-E8C7-D04F-747E91DC326E}"/>
          </ac:picMkLst>
        </pc:picChg>
        <pc:picChg chg="add mod modCrop">
          <ac:chgData name="Fabián Sanhueza" userId="c749adf2e4d41ece" providerId="LiveId" clId="{8E2B23E9-F53A-3741-9C79-7977105191A4}" dt="2025-03-25T17:04:01.271" v="1326" actId="1076"/>
          <ac:picMkLst>
            <pc:docMk/>
            <pc:sldMk cId="1960805083" sldId="366"/>
            <ac:picMk id="12" creationId="{AA4B5ADD-25BF-2A57-E897-91BB76B10A5F}"/>
          </ac:picMkLst>
        </pc:picChg>
      </pc:sldChg>
      <pc:sldChg chg="addSp delSp modSp add mod ord delAnim modAnim">
        <pc:chgData name="Fabián Sanhueza" userId="c749adf2e4d41ece" providerId="LiveId" clId="{8E2B23E9-F53A-3741-9C79-7977105191A4}" dt="2025-04-01T14:59:56.912" v="1757" actId="20578"/>
        <pc:sldMkLst>
          <pc:docMk/>
          <pc:sldMk cId="2936123203" sldId="367"/>
        </pc:sldMkLst>
        <pc:spChg chg="mod">
          <ac:chgData name="Fabián Sanhueza" userId="c749adf2e4d41ece" providerId="LiveId" clId="{8E2B23E9-F53A-3741-9C79-7977105191A4}" dt="2025-03-25T17:06:55.312" v="1423" actId="20577"/>
          <ac:spMkLst>
            <pc:docMk/>
            <pc:sldMk cId="2936123203" sldId="367"/>
            <ac:spMk id="2" creationId="{0E2A9844-185D-ECDB-E748-7F74E808905A}"/>
          </ac:spMkLst>
        </pc:spChg>
        <pc:spChg chg="mod">
          <ac:chgData name="Fabián Sanhueza" userId="c749adf2e4d41ece" providerId="LiveId" clId="{8E2B23E9-F53A-3741-9C79-7977105191A4}" dt="2025-03-25T17:05:07.087" v="1338" actId="20577"/>
          <ac:spMkLst>
            <pc:docMk/>
            <pc:sldMk cId="2936123203" sldId="367"/>
            <ac:spMk id="3" creationId="{010C11FE-30AF-D9A5-9F0F-C4322B4E1874}"/>
          </ac:spMkLst>
        </pc:spChg>
        <pc:picChg chg="add mod modCrop">
          <ac:chgData name="Fabián Sanhueza" userId="c749adf2e4d41ece" providerId="LiveId" clId="{8E2B23E9-F53A-3741-9C79-7977105191A4}" dt="2025-03-25T17:05:20.298" v="1343" actId="732"/>
          <ac:picMkLst>
            <pc:docMk/>
            <pc:sldMk cId="2936123203" sldId="367"/>
            <ac:picMk id="9" creationId="{A3008F24-5B91-C4C1-4221-D74684CEECD7}"/>
          </ac:picMkLst>
        </pc:picChg>
        <pc:picChg chg="add mod modCrop">
          <ac:chgData name="Fabián Sanhueza" userId="c749adf2e4d41ece" providerId="LiveId" clId="{8E2B23E9-F53A-3741-9C79-7977105191A4}" dt="2025-03-25T17:05:29.084" v="1347" actId="1076"/>
          <ac:picMkLst>
            <pc:docMk/>
            <pc:sldMk cId="2936123203" sldId="367"/>
            <ac:picMk id="13" creationId="{943497D9-A3A3-9CE7-89CB-382C8DB1BA85}"/>
          </ac:picMkLst>
        </pc:picChg>
      </pc:sldChg>
      <pc:sldChg chg="addSp delSp modSp add mod delAnim">
        <pc:chgData name="Fabián Sanhueza" userId="c749adf2e4d41ece" providerId="LiveId" clId="{8E2B23E9-F53A-3741-9C79-7977105191A4}" dt="2025-03-25T17:06:57.426" v="1425" actId="20577"/>
        <pc:sldMkLst>
          <pc:docMk/>
          <pc:sldMk cId="2623425542" sldId="368"/>
        </pc:sldMkLst>
        <pc:spChg chg="mod">
          <ac:chgData name="Fabián Sanhueza" userId="c749adf2e4d41ece" providerId="LiveId" clId="{8E2B23E9-F53A-3741-9C79-7977105191A4}" dt="2025-03-25T17:06:57.426" v="1425" actId="20577"/>
          <ac:spMkLst>
            <pc:docMk/>
            <pc:sldMk cId="2623425542" sldId="368"/>
            <ac:spMk id="2" creationId="{BD2E8D22-D588-4184-F73B-78D4C95EFB99}"/>
          </ac:spMkLst>
        </pc:spChg>
        <pc:spChg chg="mod">
          <ac:chgData name="Fabián Sanhueza" userId="c749adf2e4d41ece" providerId="LiveId" clId="{8E2B23E9-F53A-3741-9C79-7977105191A4}" dt="2025-03-25T17:06:23.735" v="1355" actId="20577"/>
          <ac:spMkLst>
            <pc:docMk/>
            <pc:sldMk cId="2623425542" sldId="368"/>
            <ac:spMk id="3" creationId="{57B85B2F-135E-AC96-6809-0B90FEF38F96}"/>
          </ac:spMkLst>
        </pc:spChg>
        <pc:picChg chg="add mod">
          <ac:chgData name="Fabián Sanhueza" userId="c749adf2e4d41ece" providerId="LiveId" clId="{8E2B23E9-F53A-3741-9C79-7977105191A4}" dt="2025-03-25T17:06:35.908" v="1360" actId="1076"/>
          <ac:picMkLst>
            <pc:docMk/>
            <pc:sldMk cId="2623425542" sldId="368"/>
            <ac:picMk id="9" creationId="{32704342-4286-C5F7-58AE-20BB34EC7348}"/>
          </ac:picMkLst>
        </pc:picChg>
      </pc:sldChg>
      <pc:sldChg chg="addSp delSp modSp add mod">
        <pc:chgData name="Fabián Sanhueza" userId="c749adf2e4d41ece" providerId="LiveId" clId="{8E2B23E9-F53A-3741-9C79-7977105191A4}" dt="2025-03-25T17:07:11.133" v="1432" actId="1076"/>
        <pc:sldMkLst>
          <pc:docMk/>
          <pc:sldMk cId="2791631440" sldId="369"/>
        </pc:sldMkLst>
        <pc:spChg chg="mod">
          <ac:chgData name="Fabián Sanhueza" userId="c749adf2e4d41ece" providerId="LiveId" clId="{8E2B23E9-F53A-3741-9C79-7977105191A4}" dt="2025-03-25T17:06:59.317" v="1427" actId="20577"/>
          <ac:spMkLst>
            <pc:docMk/>
            <pc:sldMk cId="2791631440" sldId="369"/>
            <ac:spMk id="2" creationId="{F1142EC6-5623-AB10-2CC1-1579CEBF9567}"/>
          </ac:spMkLst>
        </pc:spChg>
        <pc:picChg chg="add mod">
          <ac:chgData name="Fabián Sanhueza" userId="c749adf2e4d41ece" providerId="LiveId" clId="{8E2B23E9-F53A-3741-9C79-7977105191A4}" dt="2025-03-25T17:07:11.133" v="1432" actId="1076"/>
          <ac:picMkLst>
            <pc:docMk/>
            <pc:sldMk cId="2791631440" sldId="369"/>
            <ac:picMk id="10" creationId="{5706442B-3747-923A-D685-5E10E1140B29}"/>
          </ac:picMkLst>
        </pc:picChg>
      </pc:sldChg>
      <pc:sldChg chg="addSp delSp modSp add mod">
        <pc:chgData name="Fabián Sanhueza" userId="c749adf2e4d41ece" providerId="LiveId" clId="{8E2B23E9-F53A-3741-9C79-7977105191A4}" dt="2025-03-25T17:07:23.430" v="1436" actId="1076"/>
        <pc:sldMkLst>
          <pc:docMk/>
          <pc:sldMk cId="4168593533" sldId="370"/>
        </pc:sldMkLst>
        <pc:picChg chg="add mod">
          <ac:chgData name="Fabián Sanhueza" userId="c749adf2e4d41ece" providerId="LiveId" clId="{8E2B23E9-F53A-3741-9C79-7977105191A4}" dt="2025-03-25T17:07:23.430" v="1436" actId="1076"/>
          <ac:picMkLst>
            <pc:docMk/>
            <pc:sldMk cId="4168593533" sldId="370"/>
            <ac:picMk id="9" creationId="{7E1ED523-95C0-7B26-2196-9DE1D1834A82}"/>
          </ac:picMkLst>
        </pc:picChg>
      </pc:sldChg>
      <pc:sldChg chg="addSp delSp modSp add mod">
        <pc:chgData name="Fabián Sanhueza" userId="c749adf2e4d41ece" providerId="LiveId" clId="{8E2B23E9-F53A-3741-9C79-7977105191A4}" dt="2025-03-25T17:07:54.197" v="1445" actId="1076"/>
        <pc:sldMkLst>
          <pc:docMk/>
          <pc:sldMk cId="973451604" sldId="371"/>
        </pc:sldMkLst>
        <pc:spChg chg="mod">
          <ac:chgData name="Fabián Sanhueza" userId="c749adf2e4d41ece" providerId="LiveId" clId="{8E2B23E9-F53A-3741-9C79-7977105191A4}" dt="2025-03-25T17:07:35.378" v="1439"/>
          <ac:spMkLst>
            <pc:docMk/>
            <pc:sldMk cId="973451604" sldId="371"/>
            <ac:spMk id="3" creationId="{70F6221B-3A6A-EB11-426B-C4D31C108119}"/>
          </ac:spMkLst>
        </pc:spChg>
        <pc:picChg chg="add mod">
          <ac:chgData name="Fabián Sanhueza" userId="c749adf2e4d41ece" providerId="LiveId" clId="{8E2B23E9-F53A-3741-9C79-7977105191A4}" dt="2025-03-25T17:07:52.529" v="1444" actId="1076"/>
          <ac:picMkLst>
            <pc:docMk/>
            <pc:sldMk cId="973451604" sldId="371"/>
            <ac:picMk id="10" creationId="{1A968B80-4BCA-8FB5-B788-D30CF79748CC}"/>
          </ac:picMkLst>
        </pc:picChg>
        <pc:picChg chg="add mod">
          <ac:chgData name="Fabián Sanhueza" userId="c749adf2e4d41ece" providerId="LiveId" clId="{8E2B23E9-F53A-3741-9C79-7977105191A4}" dt="2025-03-25T17:07:54.197" v="1445" actId="1076"/>
          <ac:picMkLst>
            <pc:docMk/>
            <pc:sldMk cId="973451604" sldId="371"/>
            <ac:picMk id="11" creationId="{74048567-5B62-AAD5-FAB3-C960E467D14F}"/>
          </ac:picMkLst>
        </pc:picChg>
      </pc:sldChg>
      <pc:sldChg chg="addSp delSp modSp add mod modAnim">
        <pc:chgData name="Fabián Sanhueza" userId="c749adf2e4d41ece" providerId="LiveId" clId="{8E2B23E9-F53A-3741-9C79-7977105191A4}" dt="2025-03-25T17:10:45.938" v="1670"/>
        <pc:sldMkLst>
          <pc:docMk/>
          <pc:sldMk cId="221012395" sldId="372"/>
        </pc:sldMkLst>
        <pc:picChg chg="add mod modCrop">
          <ac:chgData name="Fabián Sanhueza" userId="c749adf2e4d41ece" providerId="LiveId" clId="{8E2B23E9-F53A-3741-9C79-7977105191A4}" dt="2025-03-25T17:09:48.755" v="1649" actId="732"/>
          <ac:picMkLst>
            <pc:docMk/>
            <pc:sldMk cId="221012395" sldId="372"/>
            <ac:picMk id="12" creationId="{9C0FAA87-03EF-0C26-81D7-CA722690C2ED}"/>
          </ac:picMkLst>
        </pc:picChg>
        <pc:picChg chg="add mod modCrop">
          <ac:chgData name="Fabián Sanhueza" userId="c749adf2e4d41ece" providerId="LiveId" clId="{8E2B23E9-F53A-3741-9C79-7977105191A4}" dt="2025-03-25T17:09:59.862" v="1654" actId="1076"/>
          <ac:picMkLst>
            <pc:docMk/>
            <pc:sldMk cId="221012395" sldId="372"/>
            <ac:picMk id="13" creationId="{B390CD79-C436-B500-F864-BACE7FBFEC00}"/>
          </ac:picMkLst>
        </pc:picChg>
        <pc:picChg chg="add mod modCrop">
          <ac:chgData name="Fabián Sanhueza" userId="c749adf2e4d41ece" providerId="LiveId" clId="{8E2B23E9-F53A-3741-9C79-7977105191A4}" dt="2025-03-25T17:10:08.513" v="1658" actId="18131"/>
          <ac:picMkLst>
            <pc:docMk/>
            <pc:sldMk cId="221012395" sldId="372"/>
            <ac:picMk id="14" creationId="{C9A18620-F8DA-D20A-9351-7EE51BE56898}"/>
          </ac:picMkLst>
        </pc:picChg>
        <pc:picChg chg="add mod modCrop">
          <ac:chgData name="Fabián Sanhueza" userId="c749adf2e4d41ece" providerId="LiveId" clId="{8E2B23E9-F53A-3741-9C79-7977105191A4}" dt="2025-03-25T17:10:31.814" v="1663" actId="18131"/>
          <ac:picMkLst>
            <pc:docMk/>
            <pc:sldMk cId="221012395" sldId="372"/>
            <ac:picMk id="16" creationId="{52EDA3DB-3D5C-E0CC-EC9F-8B2F72AE64BC}"/>
          </ac:picMkLst>
        </pc:picChg>
        <pc:picChg chg="add mod modCrop">
          <ac:chgData name="Fabián Sanhueza" userId="c749adf2e4d41ece" providerId="LiveId" clId="{8E2B23E9-F53A-3741-9C79-7977105191A4}" dt="2025-03-25T17:10:37.823" v="1665" actId="18131"/>
          <ac:picMkLst>
            <pc:docMk/>
            <pc:sldMk cId="221012395" sldId="372"/>
            <ac:picMk id="17" creationId="{0D5ADC03-4F79-5B95-1448-8280D6FF3AFA}"/>
          </ac:picMkLst>
        </pc:picChg>
      </pc:sldChg>
      <pc:sldChg chg="modSp add mod">
        <pc:chgData name="Fabián Sanhueza" userId="c749adf2e4d41ece" providerId="LiveId" clId="{8E2B23E9-F53A-3741-9C79-7977105191A4}" dt="2025-03-25T17:19:25.753" v="1754" actId="20577"/>
        <pc:sldMkLst>
          <pc:docMk/>
          <pc:sldMk cId="1784042011" sldId="373"/>
        </pc:sldMkLst>
        <pc:spChg chg="mod">
          <ac:chgData name="Fabián Sanhueza" userId="c749adf2e4d41ece" providerId="LiveId" clId="{8E2B23E9-F53A-3741-9C79-7977105191A4}" dt="2025-03-25T17:19:25.753" v="1754" actId="20577"/>
          <ac:spMkLst>
            <pc:docMk/>
            <pc:sldMk cId="1784042011" sldId="373"/>
            <ac:spMk id="5" creationId="{913526ED-98D2-3ED6-09F4-36394E7BF5A3}"/>
          </ac:spMkLst>
        </pc:spChg>
      </pc:sldChg>
      <pc:sldChg chg="addSp delSp modSp add mod delAnim">
        <pc:chgData name="Fabián Sanhueza" userId="c749adf2e4d41ece" providerId="LiveId" clId="{8E2B23E9-F53A-3741-9C79-7977105191A4}" dt="2025-04-01T15:02:49.894" v="1882" actId="20577"/>
        <pc:sldMkLst>
          <pc:docMk/>
          <pc:sldMk cId="2313436273" sldId="374"/>
        </pc:sldMkLst>
        <pc:spChg chg="mod">
          <ac:chgData name="Fabián Sanhueza" userId="c749adf2e4d41ece" providerId="LiveId" clId="{8E2B23E9-F53A-3741-9C79-7977105191A4}" dt="2025-04-01T15:02:49.894" v="1882" actId="20577"/>
          <ac:spMkLst>
            <pc:docMk/>
            <pc:sldMk cId="2313436273" sldId="374"/>
            <ac:spMk id="4" creationId="{9EE4491F-2D99-7FBD-047C-D37A7DEF4013}"/>
          </ac:spMkLst>
        </pc:spChg>
        <pc:spChg chg="mod">
          <ac:chgData name="Fabián Sanhueza" userId="c749adf2e4d41ece" providerId="LiveId" clId="{8E2B23E9-F53A-3741-9C79-7977105191A4}" dt="2025-04-01T15:02:15.317" v="1810" actId="20577"/>
          <ac:spMkLst>
            <pc:docMk/>
            <pc:sldMk cId="2313436273" sldId="374"/>
            <ac:spMk id="5" creationId="{50576880-C7AC-E293-3F1B-24328D54F1DA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6" creationId="{20F0B2BD-1C7A-3213-49C8-955E8BC8C5F2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7" creationId="{27B07527-80EF-3124-25BA-3101DB0FB0EC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8" creationId="{6917B6FE-C0F9-3F0E-77F3-831BAF4A6C54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9" creationId="{7CE96637-A935-377F-07BD-27730EDDDE3B}"/>
          </ac:spMkLst>
        </pc:spChg>
        <pc:picChg chg="add mod">
          <ac:chgData name="Fabián Sanhueza" userId="c749adf2e4d41ece" providerId="LiveId" clId="{8E2B23E9-F53A-3741-9C79-7977105191A4}" dt="2025-04-01T15:02:39.155" v="1833" actId="1076"/>
          <ac:picMkLst>
            <pc:docMk/>
            <pc:sldMk cId="2313436273" sldId="374"/>
            <ac:picMk id="2" creationId="{BA79D8C8-8594-400F-D302-AC1216E21C6B}"/>
          </ac:picMkLst>
        </pc:picChg>
      </pc:sldChg>
      <pc:sldChg chg="addSp delSp modSp add mod delAnim modAnim">
        <pc:chgData name="Fabián Sanhueza" userId="c749adf2e4d41ece" providerId="LiveId" clId="{8E2B23E9-F53A-3741-9C79-7977105191A4}" dt="2025-04-01T15:04:33.167" v="1943"/>
        <pc:sldMkLst>
          <pc:docMk/>
          <pc:sldMk cId="1470623844" sldId="375"/>
        </pc:sldMkLst>
        <pc:spChg chg="mod">
          <ac:chgData name="Fabián Sanhueza" userId="c749adf2e4d41ece" providerId="LiveId" clId="{8E2B23E9-F53A-3741-9C79-7977105191A4}" dt="2025-04-01T15:04:01.702" v="1929" actId="20577"/>
          <ac:spMkLst>
            <pc:docMk/>
            <pc:sldMk cId="1470623844" sldId="375"/>
            <ac:spMk id="3" creationId="{DA0802E9-9BF7-3110-7619-42C3FCA26E99}"/>
          </ac:spMkLst>
        </pc:spChg>
        <pc:spChg chg="del">
          <ac:chgData name="Fabián Sanhueza" userId="c749adf2e4d41ece" providerId="LiveId" clId="{8E2B23E9-F53A-3741-9C79-7977105191A4}" dt="2025-04-01T15:03:37.512" v="1887" actId="478"/>
          <ac:spMkLst>
            <pc:docMk/>
            <pc:sldMk cId="1470623844" sldId="375"/>
            <ac:spMk id="13" creationId="{2761981F-9909-0B51-80F9-8A74F009C970}"/>
          </ac:spMkLst>
        </pc:spChg>
        <pc:picChg chg="add mod modCrop">
          <ac:chgData name="Fabián Sanhueza" userId="c749adf2e4d41ece" providerId="LiveId" clId="{8E2B23E9-F53A-3741-9C79-7977105191A4}" dt="2025-04-01T15:04:07.414" v="1930" actId="732"/>
          <ac:picMkLst>
            <pc:docMk/>
            <pc:sldMk cId="1470623844" sldId="375"/>
            <ac:picMk id="9" creationId="{0589FFD1-D7A9-7F2F-8A78-7D28BC40373D}"/>
          </ac:picMkLst>
        </pc:picChg>
        <pc:picChg chg="del">
          <ac:chgData name="Fabián Sanhueza" userId="c749adf2e4d41ece" providerId="LiveId" clId="{8E2B23E9-F53A-3741-9C79-7977105191A4}" dt="2025-04-01T15:03:33.148" v="1884" actId="478"/>
          <ac:picMkLst>
            <pc:docMk/>
            <pc:sldMk cId="1470623844" sldId="375"/>
            <ac:picMk id="10" creationId="{0B23CA83-FCBD-ADFC-A39B-70E79A1E6AF8}"/>
          </ac:picMkLst>
        </pc:picChg>
        <pc:picChg chg="del">
          <ac:chgData name="Fabián Sanhueza" userId="c749adf2e4d41ece" providerId="LiveId" clId="{8E2B23E9-F53A-3741-9C79-7977105191A4}" dt="2025-04-01T15:03:34.206" v="1885" actId="478"/>
          <ac:picMkLst>
            <pc:docMk/>
            <pc:sldMk cId="1470623844" sldId="375"/>
            <ac:picMk id="11" creationId="{302DE221-24C5-155A-76FB-8C31678F4B8B}"/>
          </ac:picMkLst>
        </pc:picChg>
        <pc:picChg chg="add mod modCrop">
          <ac:chgData name="Fabián Sanhueza" userId="c749adf2e4d41ece" providerId="LiveId" clId="{8E2B23E9-F53A-3741-9C79-7977105191A4}" dt="2025-04-01T15:04:24.722" v="1939" actId="1076"/>
          <ac:picMkLst>
            <pc:docMk/>
            <pc:sldMk cId="1470623844" sldId="375"/>
            <ac:picMk id="12" creationId="{5306EB16-477D-C512-4DA2-C3080198B535}"/>
          </ac:picMkLst>
        </pc:picChg>
        <pc:picChg chg="add mod modCrop">
          <ac:chgData name="Fabián Sanhueza" userId="c749adf2e4d41ece" providerId="LiveId" clId="{8E2B23E9-F53A-3741-9C79-7977105191A4}" dt="2025-04-01T15:04:28.634" v="1940" actId="1076"/>
          <ac:picMkLst>
            <pc:docMk/>
            <pc:sldMk cId="1470623844" sldId="375"/>
            <ac:picMk id="14" creationId="{9E03F0CA-1AFB-4958-6BCE-5E30FE4CEE56}"/>
          </ac:picMkLst>
        </pc:picChg>
      </pc:sldChg>
      <pc:sldChg chg="add del">
        <pc:chgData name="Fabián Sanhueza" userId="c749adf2e4d41ece" providerId="LiveId" clId="{8E2B23E9-F53A-3741-9C79-7977105191A4}" dt="2025-04-01T15:02:24.955" v="1825"/>
        <pc:sldMkLst>
          <pc:docMk/>
          <pc:sldMk cId="2790688519" sldId="375"/>
        </pc:sldMkLst>
      </pc:sldChg>
      <pc:sldChg chg="delSp modSp add mod delAnim">
        <pc:chgData name="Fabián Sanhueza" userId="c749adf2e4d41ece" providerId="LiveId" clId="{8E2B23E9-F53A-3741-9C79-7977105191A4}" dt="2025-04-01T15:05:05.508" v="1952" actId="18131"/>
        <pc:sldMkLst>
          <pc:docMk/>
          <pc:sldMk cId="1450528890" sldId="376"/>
        </pc:sldMkLst>
        <pc:picChg chg="mod modCrop">
          <ac:chgData name="Fabián Sanhueza" userId="c749adf2e4d41ece" providerId="LiveId" clId="{8E2B23E9-F53A-3741-9C79-7977105191A4}" dt="2025-04-01T15:04:57.359" v="1949" actId="732"/>
          <ac:picMkLst>
            <pc:docMk/>
            <pc:sldMk cId="1450528890" sldId="376"/>
            <ac:picMk id="9" creationId="{001A4F7F-2F72-0E68-BCD4-DBD7E1A4C73F}"/>
          </ac:picMkLst>
        </pc:picChg>
        <pc:picChg chg="del">
          <ac:chgData name="Fabián Sanhueza" userId="c749adf2e4d41ece" providerId="LiveId" clId="{8E2B23E9-F53A-3741-9C79-7977105191A4}" dt="2025-04-01T15:04:59.651" v="1950" actId="478"/>
          <ac:picMkLst>
            <pc:docMk/>
            <pc:sldMk cId="1450528890" sldId="376"/>
            <ac:picMk id="12" creationId="{97E05A5F-8017-D2E6-C9D6-F2BD1FB98D67}"/>
          </ac:picMkLst>
        </pc:picChg>
        <pc:picChg chg="mod modCrop">
          <ac:chgData name="Fabián Sanhueza" userId="c749adf2e4d41ece" providerId="LiveId" clId="{8E2B23E9-F53A-3741-9C79-7977105191A4}" dt="2025-04-01T15:05:05.508" v="1952" actId="18131"/>
          <ac:picMkLst>
            <pc:docMk/>
            <pc:sldMk cId="1450528890" sldId="376"/>
            <ac:picMk id="14" creationId="{003ADC02-BAB5-4865-3A43-8068717BA07C}"/>
          </ac:picMkLst>
        </pc:picChg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  <pc:spChg chg="mod">
          <ac:chgData name="Fabián Sanhueza" userId="c749adf2e4d41ece" providerId="LiveId" clId="{52A5200C-F156-7A41-A1BA-D5A978A4730E}" dt="2025-03-10T18:12:27.573" v="711" actId="20577"/>
          <ac:spMkLst>
            <pc:docMk/>
            <pc:sldMk cId="1189040031" sldId="355"/>
            <ac:spMk id="3" creationId="{BDBBC0EC-1527-DE78-1BAD-1D6F8D84D53E}"/>
          </ac:spMkLst>
        </pc:spChg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386F4011-5D57-0341-82D4-B02F191833F3}"/>
    <pc:docChg chg="custSel addSld delSld modSld">
      <pc:chgData name="Fabián Sanhueza" userId="c749adf2e4d41ece" providerId="LiveId" clId="{386F4011-5D57-0341-82D4-B02F191833F3}" dt="2025-03-11T15:51:22.918" v="23"/>
      <pc:docMkLst>
        <pc:docMk/>
      </pc:docMkLst>
      <pc:sldChg chg="del">
        <pc:chgData name="Fabián Sanhueza" userId="c749adf2e4d41ece" providerId="LiveId" clId="{386F4011-5D57-0341-82D4-B02F191833F3}" dt="2025-03-11T15:50:34.812" v="0" actId="2696"/>
        <pc:sldMkLst>
          <pc:docMk/>
          <pc:sldMk cId="3137933092" sldId="256"/>
        </pc:sldMkLst>
      </pc:sldChg>
      <pc:sldChg chg="modSp mod">
        <pc:chgData name="Fabián Sanhueza" userId="c749adf2e4d41ece" providerId="LiveId" clId="{386F4011-5D57-0341-82D4-B02F191833F3}" dt="2025-03-11T15:50:37.678" v="8" actId="20577"/>
        <pc:sldMkLst>
          <pc:docMk/>
          <pc:sldMk cId="3297025274" sldId="315"/>
        </pc:sldMkLst>
        <pc:spChg chg="mod">
          <ac:chgData name="Fabián Sanhueza" userId="c749adf2e4d41ece" providerId="LiveId" clId="{386F4011-5D57-0341-82D4-B02F191833F3}" dt="2025-03-11T15:50:37.678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386F4011-5D57-0341-82D4-B02F191833F3}" dt="2025-03-11T15:50:42.696" v="9" actId="2696"/>
        <pc:sldMkLst>
          <pc:docMk/>
          <pc:sldMk cId="811762835" sldId="329"/>
        </pc:sldMkLst>
      </pc:sldChg>
      <pc:sldChg chg="modAnim">
        <pc:chgData name="Fabián Sanhueza" userId="c749adf2e4d41ece" providerId="LiveId" clId="{386F4011-5D57-0341-82D4-B02F191833F3}" dt="2025-03-11T15:50:54.702" v="10"/>
        <pc:sldMkLst>
          <pc:docMk/>
          <pc:sldMk cId="900369832" sldId="334"/>
        </pc:sldMkLst>
      </pc:sldChg>
      <pc:sldChg chg="delSp modSp add mod delAnim modAnim">
        <pc:chgData name="Fabián Sanhueza" userId="c749adf2e4d41ece" providerId="LiveId" clId="{386F4011-5D57-0341-82D4-B02F191833F3}" dt="2025-03-11T15:51:22.918" v="23"/>
        <pc:sldMkLst>
          <pc:docMk/>
          <pc:sldMk cId="2973569740" sldId="357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FE9BECFB-062F-9143-934D-76654314382B}" dt="2025-03-04T10:48:27.282" v="348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FE9BECFB-062F-9143-934D-76654314382B}" dt="2025-03-04T11:16:03.601" v="1267" actId="115"/>
          <ac:spMkLst>
            <pc:docMk/>
            <pc:sldMk cId="2860363997" sldId="311"/>
            <ac:spMk id="9" creationId="{229A1BF3-0A77-49D1-812E-B8B88972A3A0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  <pc:spChg chg="mod">
          <ac:chgData name="Fabián Sanhueza" userId="c749adf2e4d41ece" providerId="LiveId" clId="{FE9BECFB-062F-9143-934D-76654314382B}" dt="2025-03-04T10:56:36.120" v="485" actId="1076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FE9BECFB-062F-9143-934D-76654314382B}" dt="2025-03-04T11:05:11.975" v="762" actId="20577"/>
          <ac:spMkLst>
            <pc:docMk/>
            <pc:sldMk cId="3543832455" sldId="320"/>
            <ac:spMk id="3" creationId="{50B3108B-F3E4-E6BC-C90B-BB496E523C78}"/>
          </ac:spMkLst>
        </pc:spChg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FED22-75D6-3D76-C8FF-9D61A071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23EF2C-4D5A-7398-BE62-9D136ECA1E96}"/>
              </a:ext>
            </a:extLst>
          </p:cNvPr>
          <p:cNvSpPr txBox="1"/>
          <p:nvPr/>
        </p:nvSpPr>
        <p:spPr>
          <a:xfrm>
            <a:off x="1452726" y="63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u="sng" dirty="0">
                <a:latin typeface="Aptos" panose="020B0004020202020204" pitchFamily="34" charset="0"/>
              </a:rPr>
              <a:t>Objetivo de aprendizaje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B49741E8-07A0-1E5C-9D68-CFBCB1173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4AF499-81A3-6F93-67C4-6BADD805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" y="606268"/>
            <a:ext cx="720000" cy="7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D4BCB6-4504-EAF9-144D-FD8FAE602F11}"/>
              </a:ext>
            </a:extLst>
          </p:cNvPr>
          <p:cNvSpPr txBox="1"/>
          <p:nvPr/>
        </p:nvSpPr>
        <p:spPr>
          <a:xfrm>
            <a:off x="1452725" y="135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" panose="020B0004020202020204" pitchFamily="34" charset="0"/>
              </a:rPr>
              <a:t>Determinar el área y el volumen del cono.</a:t>
            </a:r>
          </a:p>
        </p:txBody>
      </p:sp>
    </p:spTree>
    <p:extLst>
      <p:ext uri="{BB962C8B-B14F-4D97-AF65-F5344CB8AC3E}">
        <p14:creationId xmlns:p14="http://schemas.microsoft.com/office/powerpoint/2010/main" val="241478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69B9-B220-6C65-D0C2-B698CB10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1911CE-033D-D816-8B9C-391E2E6B850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EAB38D-B25D-89C4-7763-912D57B8C8D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2D8EC8-6190-F10A-FC4B-056FACBD0AC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673DE3-0560-426C-2386-F5CFB2196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85820A-FC2C-D62B-1DDA-B229C8F6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6FF3B8-F0C3-77C8-D641-959E994A109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9E13CA1-2A5A-28E8-FA53-8CAA152A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06" y="1440180"/>
            <a:ext cx="5066698" cy="398413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287B8D-43E1-FDF2-4EC6-48976C499E7A}"/>
              </a:ext>
            </a:extLst>
          </p:cNvPr>
          <p:cNvSpPr txBox="1"/>
          <p:nvPr/>
        </p:nvSpPr>
        <p:spPr>
          <a:xfrm>
            <a:off x="260396" y="1440180"/>
            <a:ext cx="64375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/>
              <a:t>Considerando la figura de la derecha, responde:</a:t>
            </a:r>
          </a:p>
          <a:p>
            <a:endParaRPr lang="es-419" sz="3200" dirty="0"/>
          </a:p>
          <a:p>
            <a:pPr marL="514350" indent="-514350">
              <a:buAutoNum type="alphaLcPeriod"/>
            </a:pPr>
            <a:r>
              <a:rPr lang="es-419" sz="3200" dirty="0"/>
              <a:t>¿Cuáles son las medidas del radio y la altura del cilindro?</a:t>
            </a:r>
          </a:p>
          <a:p>
            <a:pPr marL="514350" indent="-514350">
              <a:buAutoNum type="alphaLcPeriod"/>
            </a:pPr>
            <a:endParaRPr lang="es-419" sz="3200" dirty="0"/>
          </a:p>
          <a:p>
            <a:pPr marL="514350" indent="-514350">
              <a:buAutoNum type="alphaLcPeriod"/>
            </a:pPr>
            <a:r>
              <a:rPr lang="es-419" sz="3200" dirty="0"/>
              <a:t>¿Cuál es su área lateral? ¿Y su área basal? Deja π expresado.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21680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2BE5-B297-349A-C98C-E8E1B17C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486DE5D-842F-B756-775F-59C71A0F36C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2251C18-580A-640D-B07E-BF410AD9234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722BF1B-8145-2EFA-85B2-B5DE59C2773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1E0412-1FDB-BCF3-EE09-39284D2F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36900D-CB2D-D76E-3E30-0AE67631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333555-E282-8869-A3F8-27847CF4E456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Profundización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9C8AE6-12C3-06FD-DF1A-40E1452A2D85}"/>
              </a:ext>
            </a:extLst>
          </p:cNvPr>
          <p:cNvSpPr txBox="1"/>
          <p:nvPr/>
        </p:nvSpPr>
        <p:spPr>
          <a:xfrm>
            <a:off x="397192" y="1277035"/>
            <a:ext cx="11490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/>
              <a:t>Si el radio de un cilindro se reduce a la mitad, </a:t>
            </a:r>
          </a:p>
          <a:p>
            <a:r>
              <a:rPr lang="es-CL" sz="3600" dirty="0"/>
              <a:t>¿qué sucede con su área basal?</a:t>
            </a:r>
          </a:p>
        </p:txBody>
      </p:sp>
    </p:spTree>
    <p:extLst>
      <p:ext uri="{BB962C8B-B14F-4D97-AF65-F5344CB8AC3E}">
        <p14:creationId xmlns:p14="http://schemas.microsoft.com/office/powerpoint/2010/main" val="19430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EBCDF-8003-7FA4-75DF-2E657310D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4B15919-E9DB-CD3E-939D-D050F245F67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B13B71-489A-7E4E-738F-D2170DF23FB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A195468-7261-9E3C-1128-73770A3B4DD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AB1163-358A-683B-8867-49CB6A440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93A75D-B87D-7B52-DEAE-DBB1BCC3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DFCDE0-4155-6721-9DDC-27522239E87A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Trabajo colaborativo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EA8552-3018-1979-0B93-15AEC68EB8C9}"/>
              </a:ext>
            </a:extLst>
          </p:cNvPr>
          <p:cNvSpPr txBox="1"/>
          <p:nvPr/>
        </p:nvSpPr>
        <p:spPr>
          <a:xfrm>
            <a:off x="397192" y="1277035"/>
            <a:ext cx="114900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/>
              <a:t>Para disminuir el área total de un cilindro, Paulina propone disminuir la altura en 5 unidades, mientras que Marcos propone disminuir el radio en 5 unidades. </a:t>
            </a:r>
          </a:p>
          <a:p>
            <a:endParaRPr lang="es-CL" sz="3600" dirty="0"/>
          </a:p>
          <a:p>
            <a:pPr algn="ctr"/>
            <a:r>
              <a:rPr lang="es-CL" sz="3600" b="1" dirty="0"/>
              <a:t>¿Con cuál de las propuestas disminuye </a:t>
            </a:r>
          </a:p>
          <a:p>
            <a:pPr algn="ctr"/>
            <a:r>
              <a:rPr lang="es-CL" sz="3600" b="1" dirty="0"/>
              <a:t>más el área total del cilindro?</a:t>
            </a:r>
          </a:p>
        </p:txBody>
      </p:sp>
    </p:spTree>
    <p:extLst>
      <p:ext uri="{BB962C8B-B14F-4D97-AF65-F5344CB8AC3E}">
        <p14:creationId xmlns:p14="http://schemas.microsoft.com/office/powerpoint/2010/main" val="4586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DF725-4CEB-4825-86FF-73C6D7C6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8CA3A6-36CC-0E4B-7E41-82013206B0F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7AD222F-DE71-476A-9FCA-A9FCBE223EA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D149197-E4F8-558E-C1B2-71E977622B2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72567BD-9032-8D09-C035-7E72ABD4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B9823A-14B5-9D14-B9AB-5BB69544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0596186-AB5D-7ED7-FDA5-C0A17BB6F34A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Trabajo colaborativo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7B4E35F-8324-40AD-F442-98AD7C4004AE}"/>
                  </a:ext>
                </a:extLst>
              </p:cNvPr>
              <p:cNvSpPr txBox="1"/>
              <p:nvPr/>
            </p:nvSpPr>
            <p:spPr>
              <a:xfrm>
                <a:off x="397192" y="1277035"/>
                <a:ext cx="11490007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3600" dirty="0"/>
                  <a:t>Una torta de novios tiene tres pisos, cada uno en forma de cilindro. El primer piso tiene 40 cm de diámetro, el segundo, 30 cm y el tercero, 20 cm. Cada uno tiene una altura de 12 cm. </a:t>
                </a:r>
              </a:p>
              <a:p>
                <a:endParaRPr lang="es-CL" sz="3600" dirty="0"/>
              </a:p>
              <a:p>
                <a:pPr algn="ctr"/>
                <a:r>
                  <a:rPr lang="es-CL" sz="3600" b="1" dirty="0"/>
                  <a:t>Calcula el volumen total de la torta.</a:t>
                </a:r>
              </a:p>
              <a:p>
                <a:pPr algn="ctr"/>
                <a:r>
                  <a:rPr lang="es-CL" sz="3600" b="1" dirty="0"/>
                  <a:t>Usa </a:t>
                </a:r>
                <a14:m>
                  <m:oMath xmlns:m="http://schemas.openxmlformats.org/officeDocument/2006/math">
                    <m:r>
                      <a:rPr lang="es-419" sz="36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s-CL" sz="3600" b="1" dirty="0"/>
                  <a:t> expresado.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7B4E35F-8324-40AD-F442-98AD7C40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2" y="1277035"/>
                <a:ext cx="11490007" cy="3970318"/>
              </a:xfrm>
              <a:prstGeom prst="rect">
                <a:avLst/>
              </a:prstGeom>
              <a:blipFill>
                <a:blip r:embed="rId4"/>
                <a:stretch>
                  <a:fillRect l="-1656" t="-2229" b="-509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1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1336-13AD-430E-75B5-BAD178B0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D9DD778-AF2E-5F87-B6F5-8E839FC5914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DC8BD8-C452-5C28-933A-F0B77C93590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6D5C05-3EEB-D4A8-2337-462B99847A05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766B4D2-F41F-FB9A-831C-5609F12C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6437E0-1C83-0859-61C8-612CECA4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F623EBC-D880-2839-8151-53B6350BFF1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</p:spTree>
    <p:extLst>
      <p:ext uri="{BB962C8B-B14F-4D97-AF65-F5344CB8AC3E}">
        <p14:creationId xmlns:p14="http://schemas.microsoft.com/office/powerpoint/2010/main" val="44021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9194B-6604-2967-5895-A1B7D2E9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4F9BC2-4E75-E8F6-6249-50CBC6F7913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5AE8E3-E463-F1E2-EDEE-D172E3F91A1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68FD7E-FCA1-7BB2-3717-F8BA762CA33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4130344-D739-3493-6376-C3949D72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CEE5D8-234D-DDD8-0668-AF0BAF9D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35FFFBA-3108-6EAA-B233-CAD0E146E99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</p:spTree>
    <p:extLst>
      <p:ext uri="{BB962C8B-B14F-4D97-AF65-F5344CB8AC3E}">
        <p14:creationId xmlns:p14="http://schemas.microsoft.com/office/powerpoint/2010/main" val="336963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86BE7-2B70-45AA-49BF-BBFFC31F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1244FA1-D0D9-6EFD-9678-60EC0F321BE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090661-8ADB-0783-EFE5-5C337B4232BE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413C87-7796-407B-AA85-BF964B72BB97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615490A-6D5D-8473-DDD6-388BC4CB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087300-BCA8-8931-33B9-DEF64632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5874AB-F187-9207-B980-58E7D6F24D9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Formulario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96BB2A-3AFB-703E-34D2-7EA151C6E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58" y="1294746"/>
            <a:ext cx="901856" cy="144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8AD01B-B246-F733-1880-7A040F471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73" y="1288102"/>
            <a:ext cx="1120000" cy="14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21BD95A-6D66-275A-E6C1-FCDB60860B84}"/>
              </a:ext>
            </a:extLst>
          </p:cNvPr>
          <p:cNvSpPr txBox="1"/>
          <p:nvPr/>
        </p:nvSpPr>
        <p:spPr>
          <a:xfrm>
            <a:off x="3203723" y="1506914"/>
            <a:ext cx="248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Fórmulas del </a:t>
            </a:r>
          </a:p>
          <a:p>
            <a:r>
              <a:rPr lang="es-CL" sz="3600" b="1" dirty="0"/>
              <a:t>CILINDRO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280A43-DBC3-FF72-A7CE-EE52C78F532C}"/>
              </a:ext>
            </a:extLst>
          </p:cNvPr>
          <p:cNvSpPr txBox="1"/>
          <p:nvPr/>
        </p:nvSpPr>
        <p:spPr>
          <a:xfrm>
            <a:off x="8481555" y="1500270"/>
            <a:ext cx="248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Fórmulas del </a:t>
            </a:r>
          </a:p>
          <a:p>
            <a:r>
              <a:rPr lang="es-CL" sz="3600" b="1" dirty="0"/>
              <a:t>CONO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37D6EE4-BE36-5914-3743-7B0B8CB92815}"/>
              </a:ext>
            </a:extLst>
          </p:cNvPr>
          <p:cNvSpPr txBox="1"/>
          <p:nvPr/>
        </p:nvSpPr>
        <p:spPr>
          <a:xfrm>
            <a:off x="1034031" y="3008256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basal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3E2559-E94A-7A21-EAE8-879DFFCFB493}"/>
              </a:ext>
            </a:extLst>
          </p:cNvPr>
          <p:cNvSpPr txBox="1"/>
          <p:nvPr/>
        </p:nvSpPr>
        <p:spPr>
          <a:xfrm>
            <a:off x="1034030" y="3548503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lateral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188927-857A-87C8-A0D2-6201011B6E15}"/>
              </a:ext>
            </a:extLst>
          </p:cNvPr>
          <p:cNvSpPr txBox="1"/>
          <p:nvPr/>
        </p:nvSpPr>
        <p:spPr>
          <a:xfrm>
            <a:off x="1034029" y="4088750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total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A97664-BCA6-DDD1-1A10-E8BB3C949ED6}"/>
              </a:ext>
            </a:extLst>
          </p:cNvPr>
          <p:cNvSpPr txBox="1"/>
          <p:nvPr/>
        </p:nvSpPr>
        <p:spPr>
          <a:xfrm>
            <a:off x="1034028" y="4582067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Volumen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FC2BAC9-B23B-1A3F-1936-FFE6A7E13C08}"/>
                  </a:ext>
                </a:extLst>
              </p:cNvPr>
              <p:cNvSpPr txBox="1"/>
              <p:nvPr/>
            </p:nvSpPr>
            <p:spPr>
              <a:xfrm>
                <a:off x="2935617" y="3008256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basal</m:t>
                        </m:r>
                      </m:sub>
                    </m:sSub>
                    <m:r>
                      <a:rPr lang="es-419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FC2BAC9-B23B-1A3F-1936-FFE6A7E13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17" y="3008256"/>
                <a:ext cx="25891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9E7F1A6-D024-348B-5C12-6412978CFC6D}"/>
                  </a:ext>
                </a:extLst>
              </p:cNvPr>
              <p:cNvSpPr txBox="1"/>
              <p:nvPr/>
            </p:nvSpPr>
            <p:spPr>
              <a:xfrm>
                <a:off x="2935616" y="3548503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419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lateral</m:t>
                        </m:r>
                      </m:sub>
                    </m:sSub>
                    <m:r>
                      <a:rPr lang="es-419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𝑟h</m:t>
                    </m:r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9E7F1A6-D024-348B-5C12-6412978C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16" y="3548503"/>
                <a:ext cx="25891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DE2A70E-3045-45D0-D416-8561A5CAD20A}"/>
                  </a:ext>
                </a:extLst>
              </p:cNvPr>
              <p:cNvSpPr txBox="1"/>
              <p:nvPr/>
            </p:nvSpPr>
            <p:spPr>
              <a:xfrm>
                <a:off x="2935615" y="4088750"/>
                <a:ext cx="2589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1" i="1" dirty="0" smtClean="0">
                        <a:solidFill>
                          <a:srgbClr val="4D7F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i="1" dirty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𝑟h</m:t>
                    </m:r>
                  </m:oMath>
                </a14:m>
                <a:r>
                  <a:rPr lang="es-419" dirty="0"/>
                  <a:t> </a:t>
                </a: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DE2A70E-3045-45D0-D416-8561A5CAD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15" y="4088750"/>
                <a:ext cx="258913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0831F19-B53D-7807-C59F-17354D8D637E}"/>
                  </a:ext>
                </a:extLst>
              </p:cNvPr>
              <p:cNvSpPr txBox="1"/>
              <p:nvPr/>
            </p:nvSpPr>
            <p:spPr>
              <a:xfrm>
                <a:off x="2935614" y="4582067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0831F19-B53D-7807-C59F-17354D8D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14" y="4582067"/>
                <a:ext cx="25891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CCB2FAE0-9BE0-F6F0-2422-C61432072D91}"/>
              </a:ext>
            </a:extLst>
          </p:cNvPr>
          <p:cNvSpPr txBox="1"/>
          <p:nvPr/>
        </p:nvSpPr>
        <p:spPr>
          <a:xfrm>
            <a:off x="6579972" y="3001611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basal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F3C698-308F-D343-D6AD-746A75A7D0ED}"/>
              </a:ext>
            </a:extLst>
          </p:cNvPr>
          <p:cNvSpPr txBox="1"/>
          <p:nvPr/>
        </p:nvSpPr>
        <p:spPr>
          <a:xfrm>
            <a:off x="6579971" y="3541858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lateral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75CA0C-1ECD-AE2E-92D5-D0E792CC07AC}"/>
              </a:ext>
            </a:extLst>
          </p:cNvPr>
          <p:cNvSpPr txBox="1"/>
          <p:nvPr/>
        </p:nvSpPr>
        <p:spPr>
          <a:xfrm>
            <a:off x="6579970" y="4082105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Área total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4E1DBE-7CE8-E1AA-168E-7B0D7FFC40CA}"/>
              </a:ext>
            </a:extLst>
          </p:cNvPr>
          <p:cNvSpPr txBox="1"/>
          <p:nvPr/>
        </p:nvSpPr>
        <p:spPr>
          <a:xfrm>
            <a:off x="6579970" y="4661042"/>
            <a:ext cx="159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Volumen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3BAD4BC-66F0-3C96-33D4-6DC1495A297C}"/>
                  </a:ext>
                </a:extLst>
              </p:cNvPr>
              <p:cNvSpPr txBox="1"/>
              <p:nvPr/>
            </p:nvSpPr>
            <p:spPr>
              <a:xfrm>
                <a:off x="8481558" y="3001611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basal</m:t>
                        </m:r>
                      </m:sub>
                    </m:sSub>
                    <m:r>
                      <a:rPr lang="es-419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3BAD4BC-66F0-3C96-33D4-6DC1495A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58" y="3001611"/>
                <a:ext cx="25891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828176-63DD-4050-4B79-B707E86633C8}"/>
                  </a:ext>
                </a:extLst>
              </p:cNvPr>
              <p:cNvSpPr txBox="1"/>
              <p:nvPr/>
            </p:nvSpPr>
            <p:spPr>
              <a:xfrm>
                <a:off x="8481557" y="3541858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419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lateral</m:t>
                        </m:r>
                      </m:sub>
                    </m:sSub>
                    <m:r>
                      <a:rPr lang="es-419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𝑟𝑔</m:t>
                    </m:r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828176-63DD-4050-4B79-B707E866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57" y="3541858"/>
                <a:ext cx="2589137" cy="369332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4CCFC5EC-ED3E-DECD-D5DD-B699C73F2B73}"/>
                  </a:ext>
                </a:extLst>
              </p:cNvPr>
              <p:cNvSpPr txBox="1"/>
              <p:nvPr/>
            </p:nvSpPr>
            <p:spPr>
              <a:xfrm>
                <a:off x="8481556" y="4082105"/>
                <a:ext cx="2589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𝑟𝑔</m:t>
                    </m:r>
                  </m:oMath>
                </a14:m>
                <a:r>
                  <a:rPr lang="es-419" dirty="0"/>
                  <a:t> </a:t>
                </a:r>
              </a:p>
            </p:txBody>
          </p:sp>
        </mc:Choice>
        <mc:Fallback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4CCFC5EC-ED3E-DECD-D5DD-B699C73F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56" y="4082105"/>
                <a:ext cx="258913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5EB9825-4602-E0AE-03DC-FFB73FC97D2C}"/>
                  </a:ext>
                </a:extLst>
              </p:cNvPr>
              <p:cNvSpPr txBox="1"/>
              <p:nvPr/>
            </p:nvSpPr>
            <p:spPr>
              <a:xfrm>
                <a:off x="8481555" y="4584355"/>
                <a:ext cx="2589137" cy="52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419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419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419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419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419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419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5EB9825-4602-E0AE-03DC-FFB73FC9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55" y="4584355"/>
                <a:ext cx="2589137" cy="5227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0735D70B-4A5E-9D84-1E11-747248A2DC37}"/>
              </a:ext>
            </a:extLst>
          </p:cNvPr>
          <p:cNvSpPr txBox="1"/>
          <p:nvPr/>
        </p:nvSpPr>
        <p:spPr>
          <a:xfrm>
            <a:off x="6579970" y="5407585"/>
            <a:ext cx="17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Relación RHG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9F15DAA-6239-1ACC-6098-CA9BCDB187F2}"/>
                  </a:ext>
                </a:extLst>
              </p:cNvPr>
              <p:cNvSpPr txBox="1"/>
              <p:nvPr/>
            </p:nvSpPr>
            <p:spPr>
              <a:xfrm>
                <a:off x="8481556" y="5407585"/>
                <a:ext cx="2589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9F15DAA-6239-1ACC-6098-CA9BCDB1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56" y="5407585"/>
                <a:ext cx="2589137" cy="369332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CB3BD6B5-CEE8-6E46-B751-460CB9160303}"/>
              </a:ext>
            </a:extLst>
          </p:cNvPr>
          <p:cNvSpPr txBox="1"/>
          <p:nvPr/>
        </p:nvSpPr>
        <p:spPr>
          <a:xfrm>
            <a:off x="1034028" y="5378306"/>
            <a:ext cx="21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Unidades área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AA636AE-4D01-C82D-6E9A-D191CF9BFAA3}"/>
              </a:ext>
            </a:extLst>
          </p:cNvPr>
          <p:cNvSpPr txBox="1"/>
          <p:nvPr/>
        </p:nvSpPr>
        <p:spPr>
          <a:xfrm>
            <a:off x="1034028" y="5918553"/>
            <a:ext cx="21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Unidades volumen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DC68906-9B7E-4DE2-93D7-320209EF0BF5}"/>
              </a:ext>
            </a:extLst>
          </p:cNvPr>
          <p:cNvSpPr txBox="1"/>
          <p:nvPr/>
        </p:nvSpPr>
        <p:spPr>
          <a:xfrm>
            <a:off x="3523228" y="5378306"/>
            <a:ext cx="25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mm</a:t>
            </a:r>
            <a:r>
              <a:rPr lang="es-CL" b="1" baseline="30000" dirty="0"/>
              <a:t>2</a:t>
            </a:r>
            <a:r>
              <a:rPr lang="es-CL" b="1" dirty="0"/>
              <a:t>, cm</a:t>
            </a:r>
            <a:r>
              <a:rPr lang="es-CL" b="1" baseline="30000" dirty="0"/>
              <a:t>2</a:t>
            </a:r>
            <a:r>
              <a:rPr lang="es-CL" b="1" dirty="0"/>
              <a:t>, m</a:t>
            </a:r>
            <a:r>
              <a:rPr lang="es-CL" b="1" baseline="30000" dirty="0"/>
              <a:t>2</a:t>
            </a:r>
            <a:r>
              <a:rPr lang="es-CL" b="1" dirty="0"/>
              <a:t>, etc.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95602E1-9437-4E2E-6D6B-90B14FC4025F}"/>
              </a:ext>
            </a:extLst>
          </p:cNvPr>
          <p:cNvSpPr txBox="1"/>
          <p:nvPr/>
        </p:nvSpPr>
        <p:spPr>
          <a:xfrm>
            <a:off x="3523228" y="5918553"/>
            <a:ext cx="25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mm</a:t>
            </a:r>
            <a:r>
              <a:rPr lang="es-CL" b="1" baseline="30000" dirty="0"/>
              <a:t>3</a:t>
            </a:r>
            <a:r>
              <a:rPr lang="es-CL" b="1" dirty="0"/>
              <a:t>, cm</a:t>
            </a:r>
            <a:r>
              <a:rPr lang="es-CL" b="1" baseline="30000" dirty="0"/>
              <a:t>3</a:t>
            </a:r>
            <a:r>
              <a:rPr lang="es-CL" b="1" dirty="0"/>
              <a:t>, m</a:t>
            </a:r>
            <a:r>
              <a:rPr lang="es-CL" b="1" baseline="30000" dirty="0"/>
              <a:t>3</a:t>
            </a:r>
            <a:r>
              <a:rPr lang="es-CL" b="1" dirty="0"/>
              <a:t>, etc.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FA4C058-2E48-4558-F456-D009B32DDF59}"/>
              </a:ext>
            </a:extLst>
          </p:cNvPr>
          <p:cNvSpPr/>
          <p:nvPr/>
        </p:nvSpPr>
        <p:spPr>
          <a:xfrm>
            <a:off x="1034028" y="5273657"/>
            <a:ext cx="4765045" cy="1108710"/>
          </a:xfrm>
          <a:prstGeom prst="rect">
            <a:avLst/>
          </a:prstGeom>
          <a:noFill/>
          <a:ln w="38100">
            <a:solidFill>
              <a:srgbClr val="FA6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27C42D3-E60B-9B19-0F63-566F743490A8}"/>
              </a:ext>
            </a:extLst>
          </p:cNvPr>
          <p:cNvSpPr/>
          <p:nvPr/>
        </p:nvSpPr>
        <p:spPr>
          <a:xfrm>
            <a:off x="1034028" y="1198880"/>
            <a:ext cx="4765045" cy="3804398"/>
          </a:xfrm>
          <a:prstGeom prst="rect">
            <a:avLst/>
          </a:prstGeom>
          <a:noFill/>
          <a:ln w="38100">
            <a:solidFill>
              <a:srgbClr val="FA6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CA4A678-7730-E096-4AC9-FCB8496ADA11}"/>
              </a:ext>
            </a:extLst>
          </p:cNvPr>
          <p:cNvSpPr/>
          <p:nvPr/>
        </p:nvSpPr>
        <p:spPr>
          <a:xfrm>
            <a:off x="6334830" y="1198880"/>
            <a:ext cx="4765045" cy="5176841"/>
          </a:xfrm>
          <a:prstGeom prst="rect">
            <a:avLst/>
          </a:prstGeom>
          <a:noFill/>
          <a:ln w="38100">
            <a:solidFill>
              <a:srgbClr val="FA6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497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91D26-1BE0-5D3B-95AC-45380CA9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B97340-9A4D-8C6E-1F63-F8A453CF23D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014779B-2A4D-AE69-25E3-25D6487F4D8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585691-6F31-22AB-4DD0-E683DE6555E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43B7384-DE06-0F5D-CE88-93161950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F8DDDD-6457-C7AE-906D-10CBB1B2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1324BB5-D6D7-E23A-7EFB-931278FA3A8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Importante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B106FA-CE4F-BD84-F9B7-95E92A8E318F}"/>
                  </a:ext>
                </a:extLst>
              </p:cNvPr>
              <p:cNvSpPr txBox="1"/>
              <p:nvPr/>
            </p:nvSpPr>
            <p:spPr>
              <a:xfrm>
                <a:off x="1363380" y="3065639"/>
                <a:ext cx="36118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sz="4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4400" dirty="0"/>
                  <a:t> expresado</a:t>
                </a: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B106FA-CE4F-BD84-F9B7-95E92A8E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80" y="3065639"/>
                <a:ext cx="3611880" cy="769441"/>
              </a:xfrm>
              <a:prstGeom prst="rect">
                <a:avLst/>
              </a:prstGeom>
              <a:blipFill>
                <a:blip r:embed="rId4"/>
                <a:stretch>
                  <a:fillRect t="-16393" r="-702" b="-377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2A45BC-34ED-E48B-D101-0C571686E708}"/>
                  </a:ext>
                </a:extLst>
              </p:cNvPr>
              <p:cNvSpPr txBox="1"/>
              <p:nvPr/>
            </p:nvSpPr>
            <p:spPr>
              <a:xfrm>
                <a:off x="7338660" y="3065639"/>
                <a:ext cx="36118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sz="4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4400" dirty="0"/>
                  <a:t> aproximado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2A45BC-34ED-E48B-D101-0C571686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660" y="3065639"/>
                <a:ext cx="3611880" cy="769441"/>
              </a:xfrm>
              <a:prstGeom prst="rect">
                <a:avLst/>
              </a:prstGeom>
              <a:blipFill>
                <a:blip r:embed="rId5"/>
                <a:stretch>
                  <a:fillRect t="-16393" r="-5245" b="-377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layful Cartoon Pi Character Illustration, Cartoon Clipart, Character  Clipart, Math PNG Transparent Image and Clipart for Free Download">
            <a:extLst>
              <a:ext uri="{FF2B5EF4-FFF2-40B4-BE49-F238E27FC236}">
                <a16:creationId xmlns:a16="http://schemas.microsoft.com/office/drawing/2014/main" id="{C5EFD9BE-E425-8CE6-2536-FAE3B672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0" y="1365953"/>
            <a:ext cx="192786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5E7D756-B191-FE8F-3387-E61C378EBAB1}"/>
              </a:ext>
            </a:extLst>
          </p:cNvPr>
          <p:cNvSpPr txBox="1"/>
          <p:nvPr/>
        </p:nvSpPr>
        <p:spPr>
          <a:xfrm>
            <a:off x="815542" y="4188631"/>
            <a:ext cx="4707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Se mantiene en la fórmula como una letra, sin reemplazarlo.</a:t>
            </a:r>
          </a:p>
          <a:p>
            <a:pPr marL="342900" indent="-342900">
              <a:buFont typeface="Wingdings" pitchFamily="2" charset="2"/>
              <a:buChar char="ü"/>
            </a:pPr>
            <a:endParaRPr lang="es-CL" sz="2400" dirty="0">
              <a:latin typeface="Aptos Narrow" panose="020B00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El resultado queda </a:t>
            </a:r>
            <a:r>
              <a:rPr lang="es-CL" sz="2400" b="1" u="sng" dirty="0">
                <a:latin typeface="Aptos Narrow" panose="020B0004020202020204" pitchFamily="34" charset="0"/>
              </a:rPr>
              <a:t>CON</a:t>
            </a:r>
            <a:r>
              <a:rPr lang="es-CL" sz="2400" dirty="0">
                <a:latin typeface="Aptos Narrow" panose="020B0004020202020204" pitchFamily="34" charset="0"/>
              </a:rPr>
              <a:t> la letra π antes de la unidad de medida.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D05C94F-46A1-C15A-33AE-CB1D789C8C1B}"/>
              </a:ext>
            </a:extLst>
          </p:cNvPr>
          <p:cNvSpPr txBox="1"/>
          <p:nvPr/>
        </p:nvSpPr>
        <p:spPr>
          <a:xfrm>
            <a:off x="6790822" y="4181831"/>
            <a:ext cx="4707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Se reemplaza por un número como 3,14 o 3, según el caso.</a:t>
            </a:r>
          </a:p>
          <a:p>
            <a:pPr marL="342900" indent="-342900">
              <a:buFont typeface="Wingdings" pitchFamily="2" charset="2"/>
              <a:buChar char="ü"/>
            </a:pPr>
            <a:endParaRPr lang="es-CL" sz="2400" dirty="0">
              <a:latin typeface="Aptos Narrow" panose="020B00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El resultado queda </a:t>
            </a:r>
            <a:r>
              <a:rPr lang="es-CL" sz="2400" b="1" u="sng" dirty="0">
                <a:latin typeface="Aptos Narrow" panose="020B0004020202020204" pitchFamily="34" charset="0"/>
              </a:rPr>
              <a:t>SIN</a:t>
            </a:r>
            <a:r>
              <a:rPr lang="es-CL" sz="2400" dirty="0">
                <a:latin typeface="Aptos Narrow" panose="020B0004020202020204" pitchFamily="34" charset="0"/>
              </a:rPr>
              <a:t> la letra π antes de la unidad de medida.</a:t>
            </a:r>
          </a:p>
        </p:txBody>
      </p:sp>
    </p:spTree>
    <p:extLst>
      <p:ext uri="{BB962C8B-B14F-4D97-AF65-F5344CB8AC3E}">
        <p14:creationId xmlns:p14="http://schemas.microsoft.com/office/powerpoint/2010/main" val="24431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0369D-DFEE-D9B4-82D5-B438AE6F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0103CB-34A1-6C20-D4B0-A7013B0B733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A9BDCF1-0E55-5BD5-C8E4-3B4E0B6FA76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79360B-8FCD-1178-7A50-95ABD012C09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DC71095-55D1-4E4F-FCF9-C4A0C6CD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A5FAE1-215E-DB13-816F-8236A98E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84C9D0-9FC2-9080-6480-64A043EFD68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9E82E6-B347-1E37-1FAE-04D9791A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6" y="1180366"/>
            <a:ext cx="9255247" cy="6575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DED65F-A497-AA89-5296-DD9CBFEA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247" y="2522958"/>
            <a:ext cx="3805872" cy="26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2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59D1-0C6E-32CA-E170-9EBF4EAF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21D84C5-9BA3-444F-7379-08585AF3DD4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6A6E28-910B-69C3-C409-EAB0EE8796E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0BB9DD-AE04-3585-7F4D-EB9F67622B9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B625E97-BA72-ED06-D60B-55E614F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24C9446-925C-B6DA-B097-6939BB36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266C7C-84EC-42A1-3D2D-9D764F63771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2A97F1-D23D-8426-D31A-DDFC3662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6" y="1354597"/>
            <a:ext cx="10392243" cy="6480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C3E515-C4FD-3EA2-82E6-AE2A6FBE5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82" y="2825229"/>
            <a:ext cx="4541115" cy="24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7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7ED0E-7742-DA40-6366-1B37C698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038776-5A91-2209-472A-13276D79C40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EDE3497-C322-9F6E-340A-7C8FD7E5A9B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AE4E23D-C288-F69E-97D9-1788B6DD4091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1A39CA4-D3ED-1BD4-9A0B-7D839672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291DAE-6ADE-FCB2-AECA-7AE18B24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D63965C-B8EB-636A-6260-435A942B3A65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56B83A-6FDB-DC9C-5EF5-DEA8C8432EB3}"/>
              </a:ext>
            </a:extLst>
          </p:cNvPr>
          <p:cNvSpPr txBox="1"/>
          <p:nvPr/>
        </p:nvSpPr>
        <p:spPr>
          <a:xfrm>
            <a:off x="260396" y="1219885"/>
            <a:ext cx="11672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/>
              <a:t>Si las figuras representan las bases y el manto de un cilindro, ¿cuánto mide el largo del rectángulo?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E820A7-BDB6-FF14-FE20-9B93DA11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65" y="2659194"/>
            <a:ext cx="9323070" cy="21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1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D30F69-0723-FF92-6B80-47CD6E03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F0A9D0-CDEF-6C96-CE24-7A07C3CDAC4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C8F737C-C68D-73FC-41F3-F5896C427AE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DAD031-7001-812F-41B0-1D08D47AC5A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13CBFB-AC08-3677-D793-D2534EB8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95026B-9F77-CE7A-EF97-3685276E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062115-7B14-2F1A-9E0F-B31CCD6D25F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Pausa activa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777C94-8FFF-8A95-3FE7-5C1155F914E5}"/>
              </a:ext>
            </a:extLst>
          </p:cNvPr>
          <p:cNvSpPr txBox="1"/>
          <p:nvPr/>
        </p:nvSpPr>
        <p:spPr>
          <a:xfrm>
            <a:off x="908411" y="1531173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Cuenta las letras de tu nombre.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EF0920B-0BFE-17B1-7DBB-21443708D497}"/>
              </a:ext>
            </a:extLst>
          </p:cNvPr>
          <p:cNvSpPr/>
          <p:nvPr/>
        </p:nvSpPr>
        <p:spPr>
          <a:xfrm>
            <a:off x="260396" y="1497869"/>
            <a:ext cx="528274" cy="528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b="1" dirty="0"/>
              <a:t>1</a:t>
            </a:r>
            <a:endParaRPr lang="es-CL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E7ADF2-94F3-435C-87A3-3055061238BD}"/>
              </a:ext>
            </a:extLst>
          </p:cNvPr>
          <p:cNvSpPr txBox="1"/>
          <p:nvPr/>
        </p:nvSpPr>
        <p:spPr>
          <a:xfrm>
            <a:off x="6689847" y="1531172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FABIÁN → 6 letras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BAD848-167C-F04F-16C2-F2DC54298977}"/>
              </a:ext>
            </a:extLst>
          </p:cNvPr>
          <p:cNvSpPr txBox="1"/>
          <p:nvPr/>
        </p:nvSpPr>
        <p:spPr>
          <a:xfrm>
            <a:off x="908411" y="2525645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Multiplica por 9.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A7F3290-3CB9-103C-AF88-C1BC3420F9BF}"/>
              </a:ext>
            </a:extLst>
          </p:cNvPr>
          <p:cNvSpPr/>
          <p:nvPr/>
        </p:nvSpPr>
        <p:spPr>
          <a:xfrm>
            <a:off x="260396" y="2492341"/>
            <a:ext cx="528274" cy="528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b="1" dirty="0"/>
              <a:t>2</a:t>
            </a:r>
            <a:endParaRPr lang="es-C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10A57A9-F20A-FED4-8A38-9DC41FA67375}"/>
                  </a:ext>
                </a:extLst>
              </p:cNvPr>
              <p:cNvSpPr txBox="1"/>
              <p:nvPr/>
            </p:nvSpPr>
            <p:spPr>
              <a:xfrm>
                <a:off x="6689847" y="2525644"/>
                <a:ext cx="4417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400" dirty="0"/>
                  <a:t>6 </a:t>
                </a:r>
                <a14:m>
                  <m:oMath xmlns:m="http://schemas.openxmlformats.org/officeDocument/2006/math"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s-CL" sz="2400" dirty="0"/>
                  <a:t> 9 = 54</a:t>
                </a:r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10A57A9-F20A-FED4-8A38-9DC41FA67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47" y="2525644"/>
                <a:ext cx="4417969" cy="461665"/>
              </a:xfrm>
              <a:prstGeom prst="rect">
                <a:avLst/>
              </a:prstGeom>
              <a:blipFill>
                <a:blip r:embed="rId4"/>
                <a:stretch>
                  <a:fillRect l="-2006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224C6044-0606-40B8-7333-1624DCAE5F04}"/>
              </a:ext>
            </a:extLst>
          </p:cNvPr>
          <p:cNvSpPr txBox="1"/>
          <p:nvPr/>
        </p:nvSpPr>
        <p:spPr>
          <a:xfrm>
            <a:off x="908411" y="3543489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Suma las cifras del resultado.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52C1F5F-32DA-B94D-D993-325DC7D67260}"/>
              </a:ext>
            </a:extLst>
          </p:cNvPr>
          <p:cNvSpPr/>
          <p:nvPr/>
        </p:nvSpPr>
        <p:spPr>
          <a:xfrm>
            <a:off x="260396" y="3510185"/>
            <a:ext cx="528274" cy="528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b="1" dirty="0"/>
              <a:t>3</a:t>
            </a:r>
            <a:endParaRPr lang="es-CL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5FACB08-5AE3-DDF2-2717-9FDF4C4A7C26}"/>
              </a:ext>
            </a:extLst>
          </p:cNvPr>
          <p:cNvSpPr txBox="1"/>
          <p:nvPr/>
        </p:nvSpPr>
        <p:spPr>
          <a:xfrm>
            <a:off x="6689847" y="3543488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5 + 4 = 9</a:t>
            </a:r>
            <a:endParaRPr lang="es-CL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EDE5EB-7326-E57A-869A-C6966B19F408}"/>
              </a:ext>
            </a:extLst>
          </p:cNvPr>
          <p:cNvSpPr txBox="1"/>
          <p:nvPr/>
        </p:nvSpPr>
        <p:spPr>
          <a:xfrm>
            <a:off x="908411" y="4637878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Resta 4 al resultado.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4C3C7AD-10DE-DF79-4F00-620BB3FBD4D2}"/>
              </a:ext>
            </a:extLst>
          </p:cNvPr>
          <p:cNvSpPr/>
          <p:nvPr/>
        </p:nvSpPr>
        <p:spPr>
          <a:xfrm>
            <a:off x="260396" y="4604574"/>
            <a:ext cx="528274" cy="528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b="1" dirty="0"/>
              <a:t>4</a:t>
            </a:r>
            <a:endParaRPr lang="es-CL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467F41-1153-965D-7E58-A15043564F39}"/>
              </a:ext>
            </a:extLst>
          </p:cNvPr>
          <p:cNvSpPr txBox="1"/>
          <p:nvPr/>
        </p:nvSpPr>
        <p:spPr>
          <a:xfrm>
            <a:off x="6689846" y="4671183"/>
            <a:ext cx="441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9 – 4 = 5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42309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9717-1642-B518-8DB2-9BFA7CA50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D81E802-251A-4362-D2EC-1C952D2C0F5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0B3555-EE16-C635-BF03-AEC49EEE2A5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403F7B-6EAD-C8E9-9F1D-0D35E087B597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D36F84F-5ECD-FF49-509E-9884ED7C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14DB35-6D00-E093-5E2D-E87125CE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619D236-C850-0D3D-1C79-30B2E00B0262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E9E27BB-87BA-9DC5-24A4-CDB94B20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31" y="1291590"/>
            <a:ext cx="55880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75E141F-00D1-F068-4834-8C7670AA008B}"/>
                  </a:ext>
                </a:extLst>
              </p:cNvPr>
              <p:cNvSpPr txBox="1"/>
              <p:nvPr/>
            </p:nvSpPr>
            <p:spPr>
              <a:xfrm>
                <a:off x="260396" y="1440180"/>
                <a:ext cx="583440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Cierto cilindro está formado por dos círculos como el de la imagen y un rectángulo que representa su manto.</a:t>
                </a:r>
              </a:p>
              <a:p>
                <a:endParaRPr lang="es-CL" sz="2400" dirty="0"/>
              </a:p>
              <a:p>
                <a:r>
                  <a:rPr lang="es-CL" sz="3200" dirty="0"/>
                  <a:t>¿Cuál es su volumen? </a:t>
                </a:r>
                <a:br>
                  <a:rPr lang="es-CL" sz="3200" dirty="0"/>
                </a:br>
                <a:r>
                  <a:rPr lang="es-CL" sz="3200" dirty="0"/>
                  <a:t>Estímalo usando π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s-CL" sz="3200" dirty="0"/>
                  <a:t> 3.</a:t>
                </a:r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75E141F-00D1-F068-4834-8C7670AA0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6" y="1440180"/>
                <a:ext cx="5834404" cy="3416320"/>
              </a:xfrm>
              <a:prstGeom prst="rect">
                <a:avLst/>
              </a:prstGeom>
              <a:blipFill>
                <a:blip r:embed="rId5"/>
                <a:stretch>
                  <a:fillRect l="-2603" t="-2222" r="-2603" b="-48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9A9A51B0-189A-552C-7832-62CCD8907584}"/>
              </a:ext>
            </a:extLst>
          </p:cNvPr>
          <p:cNvSpPr txBox="1"/>
          <p:nvPr/>
        </p:nvSpPr>
        <p:spPr>
          <a:xfrm>
            <a:off x="10086588" y="5281311"/>
            <a:ext cx="1596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Volumen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8F0A1AB-BACF-FEDD-7773-404EA8063177}"/>
                  </a:ext>
                </a:extLst>
              </p:cNvPr>
              <p:cNvSpPr txBox="1"/>
              <p:nvPr/>
            </p:nvSpPr>
            <p:spPr>
              <a:xfrm>
                <a:off x="10086588" y="5799692"/>
                <a:ext cx="1596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sz="24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s-419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400" b="0" i="1" dirty="0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s-419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419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24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CL" sz="2400" dirty="0"/>
                  <a:t> </a:t>
                </a:r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8F0A1AB-BACF-FEDD-7773-404EA8063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588" y="5799692"/>
                <a:ext cx="1596781" cy="461665"/>
              </a:xfrm>
              <a:prstGeom prst="rect">
                <a:avLst/>
              </a:prstGeom>
              <a:blipFill>
                <a:blip r:embed="rId6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54032294-37BA-F4CB-7BF0-F800A323ACDC}"/>
              </a:ext>
            </a:extLst>
          </p:cNvPr>
          <p:cNvSpPr/>
          <p:nvPr/>
        </p:nvSpPr>
        <p:spPr>
          <a:xfrm>
            <a:off x="9862011" y="5261365"/>
            <a:ext cx="1933749" cy="1076654"/>
          </a:xfrm>
          <a:prstGeom prst="rect">
            <a:avLst/>
          </a:prstGeom>
          <a:noFill/>
          <a:ln w="38100">
            <a:solidFill>
              <a:srgbClr val="FA6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2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0343F-33CF-0B54-E45F-96BFB1CE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BD7551-FB3A-863C-0CEA-8FDA054691F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EFA0DA-F137-234C-512C-948C337D2EE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3F64D9-FA8F-F9AE-F8EB-517B8916BAF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12A4498-9ABD-8D85-DB55-C3C08029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9EAD4D-E269-33AD-D655-5C685A6F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D80B1C-F945-C4FD-7FE3-4BBC553D48D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Pausa activa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E7E6A3-82A5-3B09-4112-5AF61CC764AC}"/>
              </a:ext>
            </a:extLst>
          </p:cNvPr>
          <p:cNvSpPr txBox="1"/>
          <p:nvPr/>
        </p:nvSpPr>
        <p:spPr>
          <a:xfrm>
            <a:off x="6398405" y="2828835"/>
            <a:ext cx="549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Todos de pie para </a:t>
            </a:r>
            <a:br>
              <a:rPr lang="es-CL" sz="3600" dirty="0"/>
            </a:br>
            <a:r>
              <a:rPr lang="es-CL" sz="3600" dirty="0"/>
              <a:t>una pausa activa.</a:t>
            </a:r>
          </a:p>
        </p:txBody>
      </p:sp>
      <p:pic>
        <p:nvPicPr>
          <p:cNvPr id="1026" name="Picture 2" descr="Kids Warmer: Stand up, sit down — TEFL Lemon: Free ESL lesson ideas and  great content for TEFL teachers">
            <a:extLst>
              <a:ext uri="{FF2B5EF4-FFF2-40B4-BE49-F238E27FC236}">
                <a16:creationId xmlns:a16="http://schemas.microsoft.com/office/drawing/2014/main" id="{4B3675B7-8FDA-BA71-1034-604B2412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3" y="1595352"/>
            <a:ext cx="4457854" cy="44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652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456</Words>
  <Application>Microsoft Macintosh PowerPoint</Application>
  <PresentationFormat>Panorámica</PresentationFormat>
  <Paragraphs>84</Paragraphs>
  <Slides>15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Aptos Narrow</vt:lpstr>
      <vt:lpstr>Arial</vt:lpstr>
      <vt:lpstr>Cambria Math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61</cp:revision>
  <dcterms:created xsi:type="dcterms:W3CDTF">2025-02-26T18:05:53Z</dcterms:created>
  <dcterms:modified xsi:type="dcterms:W3CDTF">2025-10-08T13:02:43Z</dcterms:modified>
</cp:coreProperties>
</file>